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5AC7-926E-40A9-BD9E-4CFD7728B91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137D-383C-4B2F-8F88-FC8BCF8AA9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6232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5AC7-926E-40A9-BD9E-4CFD7728B91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137D-383C-4B2F-8F88-FC8BCF8AA9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2781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5AC7-926E-40A9-BD9E-4CFD7728B91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137D-383C-4B2F-8F88-FC8BCF8AA9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6269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5AC7-926E-40A9-BD9E-4CFD7728B91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137D-383C-4B2F-8F88-FC8BCF8AA943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61451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5AC7-926E-40A9-BD9E-4CFD7728B91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137D-383C-4B2F-8F88-FC8BCF8AA9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8658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5AC7-926E-40A9-BD9E-4CFD7728B91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137D-383C-4B2F-8F88-FC8BCF8AA9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8004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5AC7-926E-40A9-BD9E-4CFD7728B91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137D-383C-4B2F-8F88-FC8BCF8AA9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5812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5AC7-926E-40A9-BD9E-4CFD7728B91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137D-383C-4B2F-8F88-FC8BCF8AA9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66814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5AC7-926E-40A9-BD9E-4CFD7728B91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137D-383C-4B2F-8F88-FC8BCF8AA9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244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5AC7-926E-40A9-BD9E-4CFD7728B91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137D-383C-4B2F-8F88-FC8BCF8AA9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5497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5AC7-926E-40A9-BD9E-4CFD7728B91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137D-383C-4B2F-8F88-FC8BCF8AA9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4616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5AC7-926E-40A9-BD9E-4CFD7728B91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137D-383C-4B2F-8F88-FC8BCF8AA9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9728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5AC7-926E-40A9-BD9E-4CFD7728B91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137D-383C-4B2F-8F88-FC8BCF8AA9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0372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5AC7-926E-40A9-BD9E-4CFD7728B91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137D-383C-4B2F-8F88-FC8BCF8AA9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3602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5AC7-926E-40A9-BD9E-4CFD7728B91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137D-383C-4B2F-8F88-FC8BCF8AA9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1387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5AC7-926E-40A9-BD9E-4CFD7728B91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137D-383C-4B2F-8F88-FC8BCF8AA9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0200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5AC7-926E-40A9-BD9E-4CFD7728B91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137D-383C-4B2F-8F88-FC8BCF8AA9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8034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E5AC7-926E-40A9-BD9E-4CFD7728B91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B137D-383C-4B2F-8F88-FC8BCF8AA9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1580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Lesly Esmeralda Aguilar Zuleta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90187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No pueden mover los ojos, en lugar de eso, giran la cabeza hasta 270 grados </a:t>
            </a:r>
            <a:endParaRPr lang="es-GT" dirty="0"/>
          </a:p>
        </p:txBody>
      </p:sp>
      <p:sp>
        <p:nvSpPr>
          <p:cNvPr id="5" name="Conector 4"/>
          <p:cNvSpPr/>
          <p:nvPr/>
        </p:nvSpPr>
        <p:spPr>
          <a:xfrm>
            <a:off x="7211923" y="2495775"/>
            <a:ext cx="4055633" cy="386199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onector 5"/>
          <p:cNvSpPr/>
          <p:nvPr/>
        </p:nvSpPr>
        <p:spPr>
          <a:xfrm>
            <a:off x="8324624" y="3305057"/>
            <a:ext cx="785308" cy="63470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nector 6"/>
          <p:cNvSpPr/>
          <p:nvPr/>
        </p:nvSpPr>
        <p:spPr>
          <a:xfrm>
            <a:off x="9365962" y="3265948"/>
            <a:ext cx="801445" cy="64545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ombinar 7"/>
          <p:cNvSpPr/>
          <p:nvPr/>
        </p:nvSpPr>
        <p:spPr>
          <a:xfrm>
            <a:off x="8847085" y="4191334"/>
            <a:ext cx="785308" cy="95743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7870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16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Lesly Esmeralda Aguilar Zuleta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Lesly Esmeralda Aguilar Zuleta</dc:title>
  <dc:creator>GNet</dc:creator>
  <cp:lastModifiedBy>GNet</cp:lastModifiedBy>
  <cp:revision>3</cp:revision>
  <dcterms:created xsi:type="dcterms:W3CDTF">2025-10-15T14:00:14Z</dcterms:created>
  <dcterms:modified xsi:type="dcterms:W3CDTF">2025-10-15T14:16:33Z</dcterms:modified>
</cp:coreProperties>
</file>