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51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603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355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95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421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317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316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131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941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9694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6159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090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61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957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8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389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636F59-B423-4763-A177-CC16198E04F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B86A63-CB2D-4FAD-8AC0-2FC9184A75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00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Yasmin</a:t>
            </a:r>
            <a:r>
              <a:rPr lang="es-ES" dirty="0" smtClean="0"/>
              <a:t> </a:t>
            </a:r>
            <a:r>
              <a:rPr lang="es-ES" dirty="0" err="1" smtClean="0"/>
              <a:t>Arlina</a:t>
            </a:r>
            <a:r>
              <a:rPr lang="es-ES" dirty="0" smtClean="0"/>
              <a:t> Parada Estrada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3ro </a:t>
            </a:r>
            <a:r>
              <a:rPr lang="es-ES" dirty="0" err="1" smtClean="0"/>
              <a:t>Basico</a:t>
            </a:r>
            <a:r>
              <a:rPr lang="es-ES" dirty="0" smtClean="0"/>
              <a:t> sección B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4887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761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/>
              <a:t>A</a:t>
            </a:r>
            <a:r>
              <a:rPr lang="es-ES" dirty="0" err="1" smtClean="0"/>
              <a:t>ntartida</a:t>
            </a:r>
            <a:r>
              <a:rPr lang="es-ES" dirty="0" smtClean="0"/>
              <a:t> se conocen las cascadas de sangre pero en realidad son rojas por el hierro en el agua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65302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17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Yasmin Arlina Parada Estrada</vt:lpstr>
      <vt:lpstr>Los pulpos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Yasmin Arlina Parada Estrada</dc:title>
  <dc:creator>GNet</dc:creator>
  <cp:lastModifiedBy>GNet</cp:lastModifiedBy>
  <cp:revision>3</cp:revision>
  <dcterms:created xsi:type="dcterms:W3CDTF">2025-10-09T13:53:25Z</dcterms:created>
  <dcterms:modified xsi:type="dcterms:W3CDTF">2025-10-09T14:11:10Z</dcterms:modified>
</cp:coreProperties>
</file>