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D2A29DAB-C87B-41D5-9B05-5EB6BA9D960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9A202BFB-0AF0-462C-94D4-836287F2EC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28225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9DAB-C87B-41D5-9B05-5EB6BA9D960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2BFB-0AF0-462C-94D4-836287F2EC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0568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9DAB-C87B-41D5-9B05-5EB6BA9D960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2BFB-0AF0-462C-94D4-836287F2EC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1449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9DAB-C87B-41D5-9B05-5EB6BA9D960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2BFB-0AF0-462C-94D4-836287F2EC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50926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9DAB-C87B-41D5-9B05-5EB6BA9D960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2BFB-0AF0-462C-94D4-836287F2EC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9164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9DAB-C87B-41D5-9B05-5EB6BA9D960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2BFB-0AF0-462C-94D4-836287F2EC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3016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9DAB-C87B-41D5-9B05-5EB6BA9D960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2BFB-0AF0-462C-94D4-836287F2EC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7919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9DAB-C87B-41D5-9B05-5EB6BA9D960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2BFB-0AF0-462C-94D4-836287F2EC5F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7126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9DAB-C87B-41D5-9B05-5EB6BA9D960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2BFB-0AF0-462C-94D4-836287F2EC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4107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9DAB-C87B-41D5-9B05-5EB6BA9D960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2BFB-0AF0-462C-94D4-836287F2EC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9330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9DAB-C87B-41D5-9B05-5EB6BA9D960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2BFB-0AF0-462C-94D4-836287F2EC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6127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9DAB-C87B-41D5-9B05-5EB6BA9D960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2BFB-0AF0-462C-94D4-836287F2EC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1184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9DAB-C87B-41D5-9B05-5EB6BA9D960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2BFB-0AF0-462C-94D4-836287F2EC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4721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9DAB-C87B-41D5-9B05-5EB6BA9D960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2BFB-0AF0-462C-94D4-836287F2EC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772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9DAB-C87B-41D5-9B05-5EB6BA9D960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2BFB-0AF0-462C-94D4-836287F2EC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463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9DAB-C87B-41D5-9B05-5EB6BA9D960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2BFB-0AF0-462C-94D4-836287F2EC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1523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9DAB-C87B-41D5-9B05-5EB6BA9D960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2BFB-0AF0-462C-94D4-836287F2EC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963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2A29DAB-C87B-41D5-9B05-5EB6BA9D960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A202BFB-0AF0-462C-94D4-836287F2EC5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23897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Yasmin</a:t>
            </a:r>
            <a:r>
              <a:rPr lang="es-ES" dirty="0" smtClean="0"/>
              <a:t> </a:t>
            </a:r>
            <a:r>
              <a:rPr lang="es-ES" dirty="0" err="1" smtClean="0"/>
              <a:t>Arlina</a:t>
            </a:r>
            <a:r>
              <a:rPr lang="es-ES" dirty="0" smtClean="0"/>
              <a:t> Parada Estrada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3ro básico </a:t>
            </a:r>
          </a:p>
          <a:p>
            <a:r>
              <a:rPr lang="es-ES" dirty="0" err="1" smtClean="0"/>
              <a:t>Seccion</a:t>
            </a:r>
            <a:r>
              <a:rPr lang="es-ES" dirty="0" smtClean="0"/>
              <a:t> “B”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102376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loros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Se reconocen por su nombre cada uno tiene un sonido único y los demás loros lo usan para llamarlo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80355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5000">
        <p:split orient="vert"/>
      </p:transition>
    </mc:Choice>
    <mc:Fallback>
      <p:transition spd="slow" advClick="0" advTm="5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día dura mas que un año en venus, porque tarda mas tiempo en girar sobre si mismo que en dar una vuelta al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254500" y="1333500"/>
            <a:ext cx="2506663" cy="1689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40207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13</TotalTime>
  <Words>58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Yasmin Arlina Parada Estrada </vt:lpstr>
      <vt:lpstr>Los loros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Yasmin Arlina Parada Estrada</dc:title>
  <dc:creator>GNet</dc:creator>
  <cp:lastModifiedBy>GNet</cp:lastModifiedBy>
  <cp:revision>3</cp:revision>
  <dcterms:created xsi:type="dcterms:W3CDTF">2025-10-23T13:56:04Z</dcterms:created>
  <dcterms:modified xsi:type="dcterms:W3CDTF">2025-10-23T14:09:19Z</dcterms:modified>
</cp:coreProperties>
</file>