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573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996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9403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3031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007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18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267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846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3728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07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7762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59CDC-4AFB-4FD2-A696-300E01E2100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C0C35-9677-4C0A-9E67-EF67B38896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07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Yasmin</a:t>
            </a:r>
            <a:r>
              <a:rPr lang="es-ES" dirty="0" smtClean="0"/>
              <a:t> </a:t>
            </a:r>
            <a:r>
              <a:rPr lang="es-ES" dirty="0" err="1" smtClean="0"/>
              <a:t>Arlina</a:t>
            </a:r>
            <a:r>
              <a:rPr lang="es-ES" dirty="0" smtClean="0"/>
              <a:t> Parada Estrada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básico sección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2250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</a:t>
            </a:r>
            <a:r>
              <a:rPr lang="es-ES" dirty="0" err="1" smtClean="0"/>
              <a:t>Yasmin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34943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000500" y="2425700"/>
            <a:ext cx="3473450" cy="3517900"/>
            <a:chOff x="4000500" y="2425700"/>
            <a:chExt cx="3473450" cy="3517900"/>
          </a:xfrm>
        </p:grpSpPr>
        <p:sp>
          <p:nvSpPr>
            <p:cNvPr id="5" name="Estrella de 5 puntas 4"/>
            <p:cNvSpPr/>
            <p:nvPr/>
          </p:nvSpPr>
          <p:spPr>
            <a:xfrm>
              <a:off x="4953000" y="3333750"/>
              <a:ext cx="1565275" cy="153035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lipse 3"/>
            <p:cNvSpPr/>
            <p:nvPr/>
          </p:nvSpPr>
          <p:spPr>
            <a:xfrm>
              <a:off x="4000500" y="2425700"/>
              <a:ext cx="3473450" cy="35179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  <p:sp>
        <p:nvSpPr>
          <p:cNvPr id="7" name="Estrella de 5 puntas 6"/>
          <p:cNvSpPr/>
          <p:nvPr/>
        </p:nvSpPr>
        <p:spPr>
          <a:xfrm>
            <a:off x="5029666" y="3399678"/>
            <a:ext cx="1411941" cy="139849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997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Yasmin Arlina Parada Estrada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Yasmin Arlina Parada Estrada</dc:title>
  <dc:creator>GNet</dc:creator>
  <cp:lastModifiedBy>GNet</cp:lastModifiedBy>
  <cp:revision>2</cp:revision>
  <dcterms:created xsi:type="dcterms:W3CDTF">2025-10-30T14:02:39Z</dcterms:created>
  <dcterms:modified xsi:type="dcterms:W3CDTF">2025-10-30T14:06:46Z</dcterms:modified>
</cp:coreProperties>
</file>