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572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904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726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8019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5139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4184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2325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2921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647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823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62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205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0589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311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344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010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40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9C4BB75-FE25-423D-8872-3CC0545AB69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73377-9570-4444-887F-4F5F1A9E00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79223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Shirley </a:t>
            </a:r>
            <a:r>
              <a:rPr lang="es-GT" dirty="0" err="1" smtClean="0"/>
              <a:t>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GT" dirty="0" smtClean="0"/>
              <a:t>Id 1300</a:t>
            </a:r>
          </a:p>
          <a:p>
            <a:r>
              <a:rPr lang="es-GT" dirty="0" err="1" smtClean="0"/>
              <a:t>Computacion</a:t>
            </a:r>
            <a:r>
              <a:rPr lang="es-GT" dirty="0" smtClean="0"/>
              <a:t> 1</a:t>
            </a:r>
          </a:p>
          <a:p>
            <a:r>
              <a:rPr lang="es-GT" dirty="0" err="1" smtClean="0"/>
              <a:t>Asienda</a:t>
            </a:r>
            <a:r>
              <a:rPr lang="es-GT" dirty="0" smtClean="0"/>
              <a:t> Santacruz naranjo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3781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Blusas con alas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Recursos</a:t>
            </a:r>
          </a:p>
          <a:p>
            <a:r>
              <a:rPr lang="es-GT" dirty="0" smtClean="0"/>
              <a:t>Cuero de vaca</a:t>
            </a:r>
          </a:p>
          <a:p>
            <a:r>
              <a:rPr lang="es-GT" dirty="0" smtClean="0"/>
              <a:t>Tela</a:t>
            </a:r>
          </a:p>
          <a:p>
            <a:r>
              <a:rPr lang="es-GT" dirty="0" smtClean="0"/>
              <a:t>Alas de unicornio</a:t>
            </a:r>
          </a:p>
          <a:p>
            <a:r>
              <a:rPr lang="es-GT" dirty="0" smtClean="0"/>
              <a:t>Colorantes</a:t>
            </a:r>
          </a:p>
          <a:p>
            <a:r>
              <a:rPr lang="es-GT" dirty="0" smtClean="0"/>
              <a:t>Piel de conejo</a:t>
            </a:r>
          </a:p>
          <a:p>
            <a:r>
              <a:rPr lang="es-GT" dirty="0" smtClean="0"/>
              <a:t>Cascara de caracol</a:t>
            </a:r>
          </a:p>
          <a:p>
            <a:r>
              <a:rPr lang="es-GT" dirty="0" smtClean="0"/>
              <a:t>Polvo de </a:t>
            </a:r>
            <a:r>
              <a:rPr lang="es-GT" dirty="0" err="1" smtClean="0"/>
              <a:t>arbol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549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0" y="1062037"/>
            <a:ext cx="7810500" cy="473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9759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</TotalTime>
  <Words>30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Shirley hernandez</vt:lpstr>
      <vt:lpstr>Blusas con alas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Shirley hernandez</dc:title>
  <dc:creator>GNet</dc:creator>
  <cp:lastModifiedBy>GNet</cp:lastModifiedBy>
  <cp:revision>3</cp:revision>
  <dcterms:created xsi:type="dcterms:W3CDTF">2025-09-27T15:24:32Z</dcterms:created>
  <dcterms:modified xsi:type="dcterms:W3CDTF">2025-09-27T15:35:16Z</dcterms:modified>
</cp:coreProperties>
</file>