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0" d="100"/>
          <a:sy n="80" d="100"/>
        </p:scale>
        <p:origin x="48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934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14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13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54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77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315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490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530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440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201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522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D0403-9076-4BB6-97C0-DA2F58758C93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4FEED-6DE4-4E63-A4F7-83EA8FDD78C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766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86268"/>
            <a:ext cx="9144000" cy="2387600"/>
          </a:xfrm>
        </p:spPr>
        <p:txBody>
          <a:bodyPr/>
          <a:lstStyle/>
          <a:p>
            <a:r>
              <a:rPr lang="es-GT" dirty="0" smtClean="0"/>
              <a:t>Shirley </a:t>
            </a:r>
            <a:r>
              <a:rPr lang="es-GT" dirty="0" err="1" smtClean="0"/>
              <a:t>yariza</a:t>
            </a:r>
            <a:r>
              <a:rPr lang="es-GT" dirty="0" smtClean="0"/>
              <a:t> </a:t>
            </a:r>
            <a:r>
              <a:rPr lang="es-GT" dirty="0" err="1" smtClean="0"/>
              <a:t>Hernandez</a:t>
            </a:r>
            <a:r>
              <a:rPr lang="es-GT" dirty="0" smtClean="0"/>
              <a:t> </a:t>
            </a:r>
            <a:r>
              <a:rPr lang="es-GT" dirty="0" err="1" smtClean="0"/>
              <a:t>Davila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33710986"/>
      </p:ext>
    </p:extLst>
  </p:cSld>
  <p:clrMapOvr>
    <a:masterClrMapping/>
  </p:clrMapOvr>
  <p:transition spd="slow" advTm="3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5" y="-232056"/>
            <a:ext cx="12192000" cy="699380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9395" y="2950109"/>
            <a:ext cx="2144358" cy="4095479"/>
          </a:xfrm>
          <a:prstGeom prst="rect">
            <a:avLst/>
          </a:prstGeom>
        </p:spPr>
      </p:pic>
      <p:sp>
        <p:nvSpPr>
          <p:cNvPr id="14" name="Llamada de nube 13"/>
          <p:cNvSpPr/>
          <p:nvPr/>
        </p:nvSpPr>
        <p:spPr>
          <a:xfrm>
            <a:off x="5763126" y="2950108"/>
            <a:ext cx="1528011" cy="12850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Tengo hambre</a:t>
            </a:r>
            <a:endParaRPr lang="es-GT" dirty="0"/>
          </a:p>
        </p:txBody>
      </p:sp>
      <p:sp>
        <p:nvSpPr>
          <p:cNvPr id="16" name="Llamada de nube 15"/>
          <p:cNvSpPr/>
          <p:nvPr/>
        </p:nvSpPr>
        <p:spPr>
          <a:xfrm>
            <a:off x="9613232" y="2767263"/>
            <a:ext cx="1564105" cy="9865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err="1" smtClean="0"/>
              <a:t>Ire</a:t>
            </a:r>
            <a:r>
              <a:rPr lang="es-GT" dirty="0" smtClean="0"/>
              <a:t> a comer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0793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Tm="15000">
        <p:push dir="u"/>
      </p:transition>
    </mc:Choice>
    <mc:Fallback>
      <p:transition spd="slow" advTm="15000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1.66667E-6 2.59259E-6 C 0.00455 -0.00046 0.00911 -0.00092 0.0138 -0.00162 C 0.01536 -0.00208 0.01705 -0.00301 0.01875 -0.00347 C 0.02161 -0.00417 0.0246 -0.00463 0.0276 -0.00532 C 0.02851 -0.00579 0.02955 -0.00671 0.03046 -0.00694 C 0.0457 -0.01157 0.06223 -0.00764 0.07695 -0.00694 C 0.08151 -0.00486 0.08098 -0.00555 0.0858 -0.00162 C 0.0871 -0.00069 0.08841 0.0007 0.08971 0.00185 C 0.09244 0.0037 0.09479 0.00417 0.09765 0.00533 C 0.09895 0.00648 0.10026 0.00741 0.10156 0.0088 C 0.1026 0.00972 0.10351 0.01134 0.10455 0.01227 C 0.10781 0.01505 0.11145 0.01574 0.11445 0.01921 C 0.11536 0.02037 0.11627 0.02222 0.11731 0.02292 C 0.11966 0.02408 0.122 0.02384 0.12421 0.02454 C 0.12591 0.025 0.1276 0.0257 0.12916 0.02639 C 0.13059 0.02685 0.1319 0.02732 0.1332 0.02801 C 0.13411 0.02847 0.13515 0.0294 0.13606 0.02986 C 0.13802 0.03056 0.1401 0.03102 0.14205 0.03148 C 0.14375 0.03218 0.14531 0.0331 0.147 0.03333 C 0.15455 0.03426 0.1621 0.03449 0.16966 0.03519 C 0.172 0.03565 0.17434 0.03611 0.17656 0.03681 C 0.1776 0.03727 0.17851 0.0382 0.17955 0.03866 C 0.18411 0.04005 0.1888 0.04005 0.19335 0.04213 C 0.19466 0.04259 0.19596 0.04329 0.19726 0.04375 C 0.1983 0.04445 0.19921 0.04514 0.20026 0.0456 C 0.20221 0.0463 0.20416 0.04699 0.20625 0.04745 C 0.21171 0.04815 0.21731 0.04861 0.22291 0.04908 C 0.23789 0.0544 0.21927 0.04769 0.2319 0.05255 C 0.23346 0.05324 0.23515 0.0537 0.23671 0.0544 C 0.24375 0.0537 0.25065 0.05347 0.25755 0.05255 C 0.2595 0.05232 0.26145 0.05093 0.26341 0.05093 C 0.26679 0.05093 0.27005 0.05208 0.2733 0.05255 C 0.27421 0.05324 0.27526 0.05394 0.2763 0.0544 C 0.27786 0.05509 0.27955 0.05509 0.28125 0.05602 C 0.28229 0.05695 0.28307 0.0588 0.28411 0.05972 C 0.28541 0.06065 0.28684 0.06065 0.28815 0.06134 C 0.28906 0.06181 0.2901 0.06273 0.29101 0.0632 C 0.29231 0.06389 0.29375 0.06412 0.29505 0.06482 C 0.297 0.06597 0.29921 0.06644 0.30091 0.06829 L 0.3039 0.07199 C 0.30455 0.07662 0.30455 0.08171 0.30585 0.08588 C 0.30768 0.0919 0.31171 0.09167 0.31471 0.09283 C 0.32695 0.09838 0.31627 0.09514 0.32851 0.09815 C 0.33046 0.09931 0.33255 0.1007 0.3345 0.10162 C 0.34687 0.10833 0.33138 0.09931 0.3414 0.10509 C 0.34205 0.10695 0.34322 0.10833 0.34335 0.11042 C 0.34348 0.11227 0.3427 0.11389 0.34231 0.11574 C 0.34179 0.11875 0.34101 0.12153 0.34036 0.12454 C 0.34101 0.13033 0.33906 0.14074 0.34231 0.1419 C 0.36744 0.15116 0.37343 0.1463 0.38971 0.13681 C 0.39075 0.13611 0.39166 0.13542 0.3927 0.13495 C 0.39869 0.13287 0.39609 0.13426 0.40065 0.13148 L 0.40455 0.13333 L 0.40559 0.13843 " pathEditMode="relative" ptsTypes="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559 0.13843 L 0.40559 0.13843 L 0.49531 0.14028 C 0.49661 0.14028 0.49791 0.14213 0.49921 0.14213 C 0.51145 0.14213 0.52356 0.14074 0.53567 0.14028 C 0.54465 0.13496 0.53059 0.14306 0.54361 0.13681 C 0.54557 0.13588 0.54752 0.13449 0.5496 0.13334 C 0.55051 0.13264 0.55143 0.13172 0.55247 0.13148 L 0.55846 0.12963 C 0.56002 0.12917 0.56171 0.12848 0.5634 0.12801 C 0.56562 0.12732 0.56796 0.12685 0.57031 0.12616 C 0.57551 0.12315 0.57096 0.12547 0.57812 0.12269 C 0.57942 0.12223 0.58072 0.12153 0.58215 0.12107 C 0.58463 0.11991 0.59049 0.11806 0.59296 0.11736 C 0.59622 0.11667 0.59947 0.11644 0.60286 0.11574 C 0.62395 0.11158 0.59583 0.11482 0.64127 0.11227 C 0.64361 0.11088 0.64674 0.1088 0.64921 0.1088 C 0.6496 0.1088 0.64856 0.10996 0.64817 0.11042 L 0.64622 0.11042 " pathEditMode="relative" ptsTypes="AAAAAAAAAAAAAAAAA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622 0.11043 L 0.64622 0.11043 L 0.65599 0.11552 C 0.65703 0.11621 0.65794 0.11691 0.65898 0.11737 C 0.66067 0.11806 0.66224 0.1183 0.66393 0.11899 C 0.66653 0.12015 0.66914 0.12154 0.67187 0.12269 C 0.67513 0.12385 0.67838 0.12455 0.68164 0.12617 C 0.68294 0.12663 0.68424 0.12755 0.68567 0.12779 C 0.68828 0.12871 0.69088 0.12894 0.69349 0.12964 C 0.69961 0.13311 0.69336 0.12987 0.70338 0.13311 C 0.70468 0.13357 0.70612 0.13404 0.70729 0.13496 C 0.70872 0.13589 0.70989 0.13774 0.71132 0.13843 C 0.71419 0.13959 0.71718 0.13959 0.72018 0.14005 C 0.72109 0.14075 0.72213 0.14144 0.72317 0.14191 C 0.72474 0.1426 0.72656 0.14237 0.72812 0.14353 C 0.72929 0.14468 0.73007 0.14723 0.73099 0.14885 C 0.73138 0.15186 0.73099 0.15533 0.73203 0.15765 C 0.73203 0.15765 0.73945 0.16644 0.74088 0.1683 C 0.74192 0.16945 0.74271 0.17107 0.74388 0.17177 L 0.74974 0.17524 C 0.75078 0.1757 0.75169 0.1764 0.75273 0.17686 C 0.75403 0.17755 0.75534 0.17825 0.75664 0.17871 C 0.75833 0.17941 0.76002 0.17964 0.76159 0.18056 C 0.76367 0.18149 0.76562 0.18288 0.76757 0.18404 C 0.76849 0.1845 0.76953 0.18519 0.77044 0.18566 L 0.77838 0.18913 C 0.77981 0.19306 0.78034 0.19515 0.78229 0.19793 C 0.7832 0.19931 0.78437 0.20024 0.78528 0.20163 C 0.78711 0.20418 0.78802 0.20904 0.79023 0.21019 C 0.79127 0.21089 0.79218 0.21135 0.79323 0.21205 C 0.79453 0.21297 0.7957 0.21459 0.79713 0.21552 C 0.80638 0.22177 0.79492 0.21112 0.80703 0.22084 C 0.81849 0.22987 0.80208 0.21968 0.81289 0.22617 C 0.81562 0.2308 0.81497 0.22987 0.81888 0.23473 C 0.82083 0.23728 0.82304 0.2389 0.82474 0.24191 L 0.83073 0.25232 C 0.83164 0.25418 0.83255 0.25626 0.83359 0.25765 L 0.83958 0.26459 C 0.84062 0.26575 0.8414 0.2676 0.84257 0.26806 L 0.84544 0.26992 C 0.84791 0.27431 0.84961 0.27779 0.85338 0.28033 L 0.85833 0.28404 C 0.85937 0.28566 0.86015 0.28774 0.86132 0.28913 C 0.86211 0.29029 0.86328 0.29029 0.86419 0.29098 C 0.86562 0.29191 0.86692 0.29306 0.86823 0.29445 C 0.86953 0.29607 0.87083 0.29816 0.87213 0.29978 C 0.87409 0.30209 0.87643 0.30371 0.87812 0.30672 C 0.87968 0.30973 0.88112 0.3132 0.88294 0.31552 C 0.88398 0.31668 0.88489 0.31806 0.88593 0.31899 C 0.88854 0.32154 0.89388 0.32617 0.89388 0.32617 L 0.89687 0.32246 L 0.89687 0.32246 " pathEditMode="relative" ptsTypes="AAAAAAAAAAAAAAAAAAAAAAAAAAAAAAAAAAAAAAAAAAAAAAAAAAAA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6" grpId="0" animBg="1"/>
      <p:bldP spid="1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Shirley yariza Hernandez Davila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Shirley yariza Hernandez Davila</dc:title>
  <dc:creator>GNet</dc:creator>
  <cp:lastModifiedBy>GNet</cp:lastModifiedBy>
  <cp:revision>6</cp:revision>
  <dcterms:created xsi:type="dcterms:W3CDTF">2025-10-25T14:08:23Z</dcterms:created>
  <dcterms:modified xsi:type="dcterms:W3CDTF">2025-10-25T14:58:19Z</dcterms:modified>
</cp:coreProperties>
</file>