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5578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2277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3814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819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787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836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267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4251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959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967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0455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9DCD1-A955-4A35-99A9-3CCA898186A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AA64-B88F-40BF-94E1-E5ABB57A82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237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Shirley </a:t>
            </a:r>
            <a:r>
              <a:rPr lang="es-GT" dirty="0" err="1" smtClean="0"/>
              <a:t>hernandez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18443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93852" y="2915322"/>
            <a:ext cx="1250353" cy="3641464"/>
          </a:xfrm>
          <a:prstGeom prst="rect">
            <a:avLst/>
          </a:prstGeom>
        </p:spPr>
      </p:pic>
      <p:sp>
        <p:nvSpPr>
          <p:cNvPr id="6" name="Llamada de nube 5"/>
          <p:cNvSpPr/>
          <p:nvPr/>
        </p:nvSpPr>
        <p:spPr>
          <a:xfrm>
            <a:off x="4754880" y="1000461"/>
            <a:ext cx="2269864" cy="191486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err="1" smtClean="0"/>
              <a:t>Ire</a:t>
            </a:r>
            <a:r>
              <a:rPr lang="es-GT" dirty="0" smtClean="0"/>
              <a:t> a descansar ya trabaje mucho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8158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1.85185E-6 L 1.45833E-6 1.85185E-6 C -0.00273 0.00046 -0.00534 0.00069 -0.00794 0.00139 C -0.00898 0.00162 -0.00976 0.00254 -0.01067 0.00301 C -0.01302 0.00393 -0.01927 0.00602 -0.02122 0.00625 C -0.03502 0.0074 -0.04883 0.00833 -0.06276 0.00926 L -0.07773 0.0125 C -0.07969 0.01365 -0.08125 0.01666 -0.08294 0.01875 L -0.08567 0.02176 C -0.08737 0.03426 -0.08476 0.02338 -0.09179 0.02963 C -0.10495 0.04143 -0.08737 0.0324 -0.09883 0.0375 C -0.1069 0.04467 -0.10442 0.03981 -0.10768 0.04838 C -0.10794 0.05115 -0.10781 0.05393 -0.10859 0.05625 C -0.10937 0.05856 -0.11263 0.06041 -0.11393 0.06111 C -0.11627 0.06203 -0.11862 0.06273 -0.12096 0.06412 C -0.12187 0.06458 -0.12265 0.06551 -0.12357 0.06574 C -0.13086 0.06713 -0.1457 0.06875 -0.1457 0.06875 L -0.15091 0.07037 C -0.15612 0.07176 -0.1569 0.07176 -0.16146 0.07361 C -0.16393 0.07453 -0.16614 0.07639 -0.16862 0.07662 L -0.1862 0.07824 C -0.18698 0.07801 -0.19258 0.0743 -0.19323 0.07824 C -0.19375 0.08102 -0.19153 0.08889 -0.19153 0.08611 C -0.19153 0.07546 -0.19323 0.07639 -0.19765 0.07523 C -0.20182 0.07407 -0.20599 0.07315 -0.21002 0.07199 C -0.21159 0.07153 -0.21302 0.07106 -0.21445 0.07037 C -0.21536 0.0699 -0.21614 0.06921 -0.21706 0.06875 C -0.21914 0.06805 -0.22122 0.06782 -0.22331 0.06736 L -0.26471 0.06875 C -0.26627 0.06898 -0.26771 0.07014 -0.26914 0.07037 C -0.27409 0.07153 -0.27916 0.07245 -0.28411 0.07361 C -0.28541 0.0743 -0.28906 0.07662 -0.29036 0.07662 C -0.31028 0.07778 -0.35026 0.07824 -0.35026 0.07824 L -0.34857 0.0625 " pathEditMode="relative" ptsTypes="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Shirley hernandez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Shirley hernandez</dc:title>
  <dc:creator>GNet</dc:creator>
  <cp:lastModifiedBy>GNet</cp:lastModifiedBy>
  <cp:revision>2</cp:revision>
  <dcterms:created xsi:type="dcterms:W3CDTF">2025-10-25T15:30:41Z</dcterms:created>
  <dcterms:modified xsi:type="dcterms:W3CDTF">2025-10-25T15:31:48Z</dcterms:modified>
</cp:coreProperties>
</file>