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33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556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96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545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648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47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004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949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705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55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791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CBA4-1B0D-4BAD-9BA8-DA6661513AE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380B-FA26-4742-B8F2-9A62040F843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34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3afb55920348a5a5&amp;q=Placa+base+%28motherboard%29&amp;sa=X&amp;ved=2ahUKEwjYzqj7tMeQAxWXSDABHfyCJ7sQxccNegQIOxAB&amp;mstk=AUtExfAkDVDYDjB7ahEY1TbAHpuNt-vyee7QakfCsZST8NuThTnVooFdVBcxszdY60TaBKqizO2ugsKsxzy3KxQCmGpATC2dyVp4qs8qJvt9mISyEWtw0reCUbSkiaeA-cNIGz8&amp;csui=3" TargetMode="External"/><Relationship Id="rId2" Type="http://schemas.openxmlformats.org/officeDocument/2006/relationships/hyperlink" Target="https://www.google.com/search?client=firefox-b-d&amp;sca_esv=3afb55920348a5a5&amp;q=Unidad+Central+de+Procesamiento+%28CPU%29&amp;sa=X&amp;ved=2ahUKEwjYzqj7tMeQAxWXSDABHfyCJ7sQxccNegQIORAB&amp;mstk=AUtExfAkDVDYDjB7ahEY1TbAHpuNt-vyee7QakfCsZST8NuThTnVooFdVBcxszdY60TaBKqizO2ugsKsxzy3KxQCmGpATC2dyVp4qs8qJvt9mISyEWtw0reCUbSkiaeA-cNIGz8&amp;csui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client=firefox-b-d&amp;sca_esv=3afb55920348a5a5&amp;q=Memoria+RAM&amp;sa=X&amp;ved=2ahUKEwjYzqj7tMeQAxWXSDABHfyCJ7sQxccNegQIOhAB&amp;mstk=AUtExfAkDVDYDjB7ahEY1TbAHpuNt-vyee7QakfCsZST8NuThTnVooFdVBcxszdY60TaBKqizO2ugsKsxzy3KxQCmGpATC2dyVp4qs8qJvt9mISyEWtw0reCUbSkiaeA-cNIGz8&amp;csui=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oogle.com/search?client=firefox-b-d&amp;sca_esv=3afb55920348a5a5&amp;cs=0&amp;q=Unidad+Central+de+Procesamiento+%28CPU%29&amp;sa=X&amp;ved=2ahUKEwiesKGbt8eQAxUOSDABHa_eAc0QxccNegQIDRAB&amp;mstk=AUtExfB_gmhMcXftCC8POMJlrJL2vIdNsRBIi6hrH5tBBw0QyXLOwejlJQPqexKA6PVI9zm4FfRUlzlxr7d0yViXnaS4IRwoLeT3_QLNb0OAC_IyEpeF-EOVKx-SyNtVz5ApEu8&amp;csui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093" y="430307"/>
            <a:ext cx="6981712" cy="72076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Brayan</a:t>
            </a:r>
            <a:r>
              <a:rPr lang="es-ES" dirty="0" smtClean="0"/>
              <a:t> </a:t>
            </a:r>
            <a:r>
              <a:rPr lang="es-ES" dirty="0" err="1" smtClean="0"/>
              <a:t>olibares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Grado-cuarto mecánica</a:t>
            </a:r>
          </a:p>
          <a:p>
            <a:r>
              <a:rPr lang="es-ES" dirty="0" err="1" smtClean="0"/>
              <a:t>Seccion</a:t>
            </a:r>
            <a:r>
              <a:rPr lang="es-ES" dirty="0" smtClean="0"/>
              <a:t>-A</a:t>
            </a:r>
          </a:p>
          <a:p>
            <a:r>
              <a:rPr lang="es-ES" dirty="0" smtClean="0"/>
              <a:t>Materia-computación</a:t>
            </a:r>
          </a:p>
          <a:p>
            <a:r>
              <a:rPr lang="es-ES" dirty="0" smtClean="0"/>
              <a:t>Siclo escolar- 2025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4176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Gabinete (o caja/torre)</a:t>
            </a:r>
            <a:r>
              <a:rPr lang="es-ES" dirty="0" smtClean="0"/>
              <a:t>: Estructura física que contiene los componentes internos de la computadora y permite la conexión de dispositivos externos a través de sus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0" y="3340100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Teclado</a:t>
            </a:r>
            <a:r>
              <a:rPr lang="es-ES" dirty="0" smtClean="0"/>
              <a:t>: Dispositivo de entrada para introducir datos y comandos.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08" y="32440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Escáner</a:t>
            </a:r>
            <a:r>
              <a:rPr lang="es-ES" dirty="0" smtClean="0"/>
              <a:t>: Permite digitalizar documentos e imágenes en papel para la computadora.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2800574"/>
            <a:ext cx="5057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3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202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internas y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partes internas de una computadora incluyen el procesador (CPU), la placa base, la memoria RAM, el disco duro o SSD, la fuente de poder y las tarjetas de video y sonido. Las partes externas, también llamadas periféricos, son el monitor, teclado, ratón (mouse), bocinas, impresora y micrófono, que permiten la interacción con el equipo.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8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internas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b="1" dirty="0" smtClean="0">
                <a:hlinkClick r:id="rId2"/>
              </a:rPr>
              <a:t>Unidad </a:t>
            </a:r>
            <a:r>
              <a:rPr lang="es-GT" b="1" dirty="0" err="1" smtClean="0">
                <a:hlinkClick r:id="rId2"/>
              </a:rPr>
              <a:t>Ce</a:t>
            </a:r>
            <a:r>
              <a:rPr lang="es-GT" b="1" dirty="0" err="1" smtClean="0">
                <a:hlinkClick r:id="rId3"/>
              </a:rPr>
              <a:t>Placa</a:t>
            </a:r>
            <a:r>
              <a:rPr lang="es-GT" b="1" dirty="0" smtClean="0">
                <a:hlinkClick r:id="rId3"/>
              </a:rPr>
              <a:t> base (</a:t>
            </a:r>
            <a:r>
              <a:rPr lang="es-GT" b="1" dirty="0" err="1" smtClean="0">
                <a:hlinkClick r:id="rId3"/>
              </a:rPr>
              <a:t>motherboard</a:t>
            </a:r>
            <a:r>
              <a:rPr lang="es-GT" b="1" dirty="0" smtClean="0">
                <a:hlinkClick r:id="rId3"/>
              </a:rPr>
              <a:t>)</a:t>
            </a:r>
            <a:endParaRPr lang="es-GT" b="1" dirty="0"/>
          </a:p>
          <a:p>
            <a:pPr marL="0" indent="0">
              <a:buNone/>
            </a:pPr>
            <a:r>
              <a:rPr lang="es-GT" b="1" dirty="0" smtClean="0">
                <a:hlinkClick r:id="rId3"/>
              </a:rPr>
              <a:t>Placa base (</a:t>
            </a:r>
            <a:r>
              <a:rPr lang="es-GT" b="1" dirty="0" err="1" smtClean="0">
                <a:hlinkClick r:id="rId3"/>
              </a:rPr>
              <a:t>motherboard</a:t>
            </a:r>
            <a:r>
              <a:rPr lang="es-GT" b="1" dirty="0" smtClean="0">
                <a:hlinkClick r:id="rId3"/>
              </a:rPr>
              <a:t>)</a:t>
            </a:r>
            <a:endParaRPr lang="es-GT" b="1" dirty="0" smtClean="0"/>
          </a:p>
          <a:p>
            <a:pPr marL="0" indent="0">
              <a:buNone/>
            </a:pPr>
            <a:r>
              <a:rPr lang="es-GT" b="1" dirty="0" smtClean="0">
                <a:hlinkClick r:id="rId4"/>
              </a:rPr>
              <a:t>Memoria RAM</a:t>
            </a:r>
            <a:r>
              <a:rPr lang="es-GT" b="1" dirty="0" smtClean="0"/>
              <a:t>: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829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Tarjeta madre: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Es el circuito principal donde se conectan todos los demás componentes internos y externos. Permite la comunicación entre ellos. </a:t>
            </a: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90" y="3477768"/>
            <a:ext cx="5852160" cy="3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 smtClean="0">
                <a:hlinkClick r:id="rId2"/>
              </a:rPr>
              <a:t>Unidad Central de Procesamiento (CPU)</a:t>
            </a:r>
            <a:r>
              <a:rPr lang="es-GT" b="1" dirty="0" smtClean="0"/>
              <a:t>:</a:t>
            </a:r>
          </a:p>
          <a:p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Se considera el "cerebro" de la computadora, ya que ejecuta las instrucciones y realiza todos los cálculos.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10" y="4306924"/>
            <a:ext cx="3884743" cy="19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4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Memoria de Acceso Aleatorio (RAM):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Es la memoria de corto plazo de la computadora, que almacena temporalmente los datos que la CPU necesita para procesar rápidamente.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07" y="1940859"/>
            <a:ext cx="6251089" cy="62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Dispositivo de almacenamiento </a:t>
            </a:r>
          </a:p>
          <a:p>
            <a:r>
              <a:rPr lang="es-ES" dirty="0" smtClean="0">
                <a:effectLst/>
              </a:rPr>
              <a:t>Guarda permanentemente los datos del sistema y los archivos del usuario, como el sistema operativo, programas, fotos y documentos. Puede ser un disco duro (HDD) o una unidad de estado sólido (SSD).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65" y="3938062"/>
            <a:ext cx="4219687" cy="28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effectLst/>
              </a:rPr>
              <a:t>Fuente de alimentación (</a:t>
            </a:r>
            <a:r>
              <a:rPr lang="es-ES" b="1" dirty="0" err="1" smtClean="0">
                <a:effectLst/>
              </a:rPr>
              <a:t>Power</a:t>
            </a:r>
            <a:r>
              <a:rPr lang="es-ES" b="1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Supply</a:t>
            </a:r>
            <a:r>
              <a:rPr lang="es-ES" b="1" dirty="0" smtClean="0">
                <a:effectLst/>
              </a:rPr>
              <a:t> </a:t>
            </a:r>
            <a:r>
              <a:rPr lang="es-ES" b="1" dirty="0" err="1" smtClean="0">
                <a:effectLst/>
              </a:rPr>
              <a:t>Unit</a:t>
            </a:r>
            <a:r>
              <a:rPr lang="es-ES" b="1" dirty="0" smtClean="0">
                <a:effectLst/>
              </a:rPr>
              <a:t> - PSU):</a:t>
            </a:r>
            <a:r>
              <a:rPr lang="es-ES" dirty="0" smtClean="0">
                <a:effectLst/>
              </a:rPr>
              <a:t> </a:t>
            </a:r>
          </a:p>
          <a:p>
            <a:r>
              <a:rPr lang="es-ES" dirty="0" smtClean="0">
                <a:effectLst/>
              </a:rPr>
              <a:t>Convierte la energía eléctrica de la pared en la energía de bajo voltaje que necesitan los componentes internos de la computadora. </a:t>
            </a:r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16" y="3333974"/>
            <a:ext cx="5066852" cy="25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externas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b="1" dirty="0" smtClean="0"/>
              <a:t>Gabinete (o caja/torre)</a:t>
            </a:r>
            <a:r>
              <a:rPr lang="es-GT" dirty="0" smtClean="0"/>
              <a:t>:</a:t>
            </a:r>
          </a:p>
          <a:p>
            <a:r>
              <a:rPr lang="es-GT" b="1" dirty="0" smtClean="0"/>
              <a:t>Teclado</a:t>
            </a:r>
          </a:p>
          <a:p>
            <a:r>
              <a:rPr lang="es-GT" b="1" dirty="0" smtClean="0"/>
              <a:t>Mouse (o ratón)</a:t>
            </a:r>
            <a:r>
              <a:rPr lang="es-GT" dirty="0" smtClean="0"/>
              <a:t>: </a:t>
            </a:r>
          </a:p>
          <a:p>
            <a:r>
              <a:rPr lang="es-GT" b="1" dirty="0" smtClean="0"/>
              <a:t>Bocinas (o altavoces)</a:t>
            </a:r>
          </a:p>
          <a:p>
            <a:r>
              <a:rPr lang="es-GT" b="1" dirty="0" smtClean="0"/>
              <a:t>Micrófono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01006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325</Words>
  <Application>Microsoft Office PowerPoint</Application>
  <PresentationFormat>Panorámica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Brayan olibares</vt:lpstr>
      <vt:lpstr>Partes internas y externas</vt:lpstr>
      <vt:lpstr>Partes internas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Partes externas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Brayan olibares</dc:title>
  <dc:creator>GNet</dc:creator>
  <cp:lastModifiedBy>GNet</cp:lastModifiedBy>
  <cp:revision>6</cp:revision>
  <dcterms:created xsi:type="dcterms:W3CDTF">2025-10-28T17:20:44Z</dcterms:created>
  <dcterms:modified xsi:type="dcterms:W3CDTF">2025-10-28T18:01:25Z</dcterms:modified>
</cp:coreProperties>
</file>