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9" r:id="rId11"/>
    <p:sldId id="267" r:id="rId12"/>
    <p:sldId id="265" r:id="rId13"/>
    <p:sldId id="266" r:id="rId14"/>
    <p:sldId id="268"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594" autoAdjust="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B0C9E0DD-0758-4A9B-A02A-2728184A2AFC}" type="datetimeFigureOut">
              <a:rPr lang="es-GT" smtClean="0"/>
              <a:t>27/10/2025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18522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B0C9E0DD-0758-4A9B-A02A-2728184A2AFC}" type="datetimeFigureOut">
              <a:rPr lang="es-GT" smtClean="0"/>
              <a:t>27/10/2025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194617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B0C9E0DD-0758-4A9B-A02A-2728184A2AFC}" type="datetimeFigureOut">
              <a:rPr lang="es-GT" smtClean="0"/>
              <a:t>27/10/2025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80351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B0C9E0DD-0758-4A9B-A02A-2728184A2AFC}" type="datetimeFigureOut">
              <a:rPr lang="es-GT" smtClean="0"/>
              <a:t>27/10/2025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743663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0C9E0DD-0758-4A9B-A02A-2728184A2AFC}" type="datetimeFigureOut">
              <a:rPr lang="es-GT" smtClean="0"/>
              <a:t>27/10/2025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2327936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B0C9E0DD-0758-4A9B-A02A-2728184A2AFC}" type="datetimeFigureOut">
              <a:rPr lang="es-GT" smtClean="0"/>
              <a:t>27/10/2025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3633330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B0C9E0DD-0758-4A9B-A02A-2728184A2AFC}" type="datetimeFigureOut">
              <a:rPr lang="es-GT" smtClean="0"/>
              <a:t>27/10/2025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612041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B0C9E0DD-0758-4A9B-A02A-2728184A2AFC}" type="datetimeFigureOut">
              <a:rPr lang="es-GT" smtClean="0"/>
              <a:t>27/10/2025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707240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0C9E0DD-0758-4A9B-A02A-2728184A2AFC}" type="datetimeFigureOut">
              <a:rPr lang="es-GT" smtClean="0"/>
              <a:t>27/10/2025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2189047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0C9E0DD-0758-4A9B-A02A-2728184A2AFC}" type="datetimeFigureOut">
              <a:rPr lang="es-GT" smtClean="0"/>
              <a:t>27/10/2025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38552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0C9E0DD-0758-4A9B-A02A-2728184A2AFC}" type="datetimeFigureOut">
              <a:rPr lang="es-GT" smtClean="0"/>
              <a:t>27/10/2025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7A8CCC3E-648F-4862-9E2F-550BB95D6938}" type="slidenum">
              <a:rPr lang="es-GT" smtClean="0"/>
              <a:t>‹Nº›</a:t>
            </a:fld>
            <a:endParaRPr lang="es-GT"/>
          </a:p>
        </p:txBody>
      </p:sp>
    </p:spTree>
    <p:extLst>
      <p:ext uri="{BB962C8B-B14F-4D97-AF65-F5344CB8AC3E}">
        <p14:creationId xmlns:p14="http://schemas.microsoft.com/office/powerpoint/2010/main" val="1339018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C9E0DD-0758-4A9B-A02A-2728184A2AFC}" type="datetimeFigureOut">
              <a:rPr lang="es-GT" smtClean="0"/>
              <a:t>27/10/2025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8CCC3E-648F-4862-9E2F-550BB95D6938}" type="slidenum">
              <a:rPr lang="es-GT" smtClean="0"/>
              <a:t>‹Nº›</a:t>
            </a:fld>
            <a:endParaRPr lang="es-GT"/>
          </a:p>
        </p:txBody>
      </p:sp>
    </p:spTree>
    <p:extLst>
      <p:ext uri="{BB962C8B-B14F-4D97-AF65-F5344CB8AC3E}">
        <p14:creationId xmlns:p14="http://schemas.microsoft.com/office/powerpoint/2010/main" val="16242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smtClean="0"/>
              <a:t>JENNIFER DULCE MARIA ORTIZ MEJIA </a:t>
            </a:r>
            <a:endParaRPr lang="es-GT" dirty="0"/>
          </a:p>
        </p:txBody>
      </p:sp>
      <p:sp>
        <p:nvSpPr>
          <p:cNvPr id="3" name="Subtítulo 2"/>
          <p:cNvSpPr>
            <a:spLocks noGrp="1"/>
          </p:cNvSpPr>
          <p:nvPr>
            <p:ph type="subTitle" idx="1"/>
          </p:nvPr>
        </p:nvSpPr>
        <p:spPr>
          <a:xfrm>
            <a:off x="1524000" y="3602038"/>
            <a:ext cx="9931400" cy="3141662"/>
          </a:xfrm>
        </p:spPr>
        <p:txBody>
          <a:bodyPr>
            <a:normAutofit fontScale="47500" lnSpcReduction="20000"/>
          </a:bodyPr>
          <a:lstStyle/>
          <a:p>
            <a:r>
              <a:rPr lang="es-ES" dirty="0" smtClean="0"/>
              <a:t> INSTITUTO DE EDUCACION DIVERSIFICADA INED SANTA CRUZ NARANJO SANTA ROSA</a:t>
            </a:r>
          </a:p>
          <a:p>
            <a:r>
              <a:rPr lang="es-ES" dirty="0" smtClean="0"/>
              <a:t>CATEDRA: COMPUTACION</a:t>
            </a:r>
          </a:p>
          <a:p>
            <a:r>
              <a:rPr lang="es-ES" dirty="0" smtClean="0"/>
              <a:t>CATEDRATICO: GUSTAVO BLANCO</a:t>
            </a:r>
          </a:p>
          <a:p>
            <a:endParaRPr lang="es-ES" dirty="0" smtClean="0"/>
          </a:p>
          <a:p>
            <a:endParaRPr lang="es-ES" dirty="0" smtClean="0"/>
          </a:p>
          <a:p>
            <a:r>
              <a:rPr lang="es-ES" dirty="0" smtClean="0"/>
              <a:t> TEMA: EJERCICIO 3</a:t>
            </a:r>
          </a:p>
          <a:p>
            <a:endParaRPr lang="es-ES" dirty="0" smtClean="0"/>
          </a:p>
          <a:p>
            <a:r>
              <a:rPr lang="es-ES" dirty="0" smtClean="0"/>
              <a:t>                                                                 ESTUDISNTE: JENNIFER DULCE MARIA ORTIZ MEJIA</a:t>
            </a:r>
          </a:p>
          <a:p>
            <a:r>
              <a:rPr lang="es-ES" dirty="0" smtClean="0"/>
              <a:t>                     GRADO:4TO MECANICA</a:t>
            </a:r>
          </a:p>
          <a:p>
            <a:r>
              <a:rPr lang="es-ES" dirty="0" smtClean="0"/>
              <a:t>SECCION: B</a:t>
            </a:r>
          </a:p>
          <a:p>
            <a:endParaRPr lang="es-ES" dirty="0" smtClean="0"/>
          </a:p>
          <a:p>
            <a:r>
              <a:rPr lang="es-ES" dirty="0" smtClean="0"/>
              <a:t>SANTA CRUZ NARANJO SANTA ROSA </a:t>
            </a:r>
          </a:p>
          <a:p>
            <a:r>
              <a:rPr lang="es-ES" dirty="0" smtClean="0"/>
              <a:t>21 DE OCTUBRE DE 2025</a:t>
            </a:r>
          </a:p>
          <a:p>
            <a:endParaRPr lang="es-ES" dirty="0" smtClean="0"/>
          </a:p>
          <a:p>
            <a:endParaRPr lang="es-GT" dirty="0"/>
          </a:p>
        </p:txBody>
      </p:sp>
    </p:spTree>
    <p:extLst>
      <p:ext uri="{BB962C8B-B14F-4D97-AF65-F5344CB8AC3E}">
        <p14:creationId xmlns:p14="http://schemas.microsoft.com/office/powerpoint/2010/main" val="2707202105"/>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RATON MAUSE</a:t>
            </a:r>
            <a:endParaRPr lang="es-GT" dirty="0"/>
          </a:p>
        </p:txBody>
      </p:sp>
      <p:sp>
        <p:nvSpPr>
          <p:cNvPr id="3" name="Subtítulo 2"/>
          <p:cNvSpPr>
            <a:spLocks noGrp="1"/>
          </p:cNvSpPr>
          <p:nvPr>
            <p:ph type="subTitle" idx="1"/>
          </p:nvPr>
        </p:nvSpPr>
        <p:spPr/>
        <p:txBody>
          <a:bodyPr/>
          <a:lstStyle/>
          <a:p>
            <a:r>
              <a:rPr lang="es-GT" dirty="0" smtClean="0">
                <a:effectLst/>
              </a:rPr>
              <a:t>Tanto </a:t>
            </a:r>
          </a:p>
          <a:p>
            <a:r>
              <a:rPr lang="es-GT" b="1" dirty="0" smtClean="0"/>
              <a:t>ratón</a:t>
            </a:r>
            <a:r>
              <a:rPr lang="es-GT" dirty="0" smtClean="0"/>
              <a:t> como </a:t>
            </a:r>
            <a:r>
              <a:rPr lang="es-GT" b="1" dirty="0" smtClean="0"/>
              <a:t>mouse</a:t>
            </a:r>
            <a:r>
              <a:rPr lang="es-GT" dirty="0" smtClean="0"/>
              <a:t> se refieren al mismo dispositivo periférico de entrada de una computadora. La diferencia de uso es principalmente regional. </a:t>
            </a:r>
            <a:endParaRPr lang="es-GT" dirty="0"/>
          </a:p>
        </p:txBody>
      </p:sp>
      <p:pic>
        <p:nvPicPr>
          <p:cNvPr id="5" name="Imagen 4"/>
          <p:cNvPicPr>
            <a:picLocks noChangeAspect="1"/>
          </p:cNvPicPr>
          <p:nvPr/>
        </p:nvPicPr>
        <p:blipFill>
          <a:blip r:embed="rId2"/>
          <a:stretch>
            <a:fillRect/>
          </a:stretch>
        </p:blipFill>
        <p:spPr>
          <a:xfrm>
            <a:off x="5505157" y="5349875"/>
            <a:ext cx="1514623" cy="1135967"/>
          </a:xfrm>
          <a:prstGeom prst="rect">
            <a:avLst/>
          </a:prstGeom>
        </p:spPr>
      </p:pic>
    </p:spTree>
    <p:extLst>
      <p:ext uri="{BB962C8B-B14F-4D97-AF65-F5344CB8AC3E}">
        <p14:creationId xmlns:p14="http://schemas.microsoft.com/office/powerpoint/2010/main" val="346570798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MICROFONO</a:t>
            </a:r>
            <a:endParaRPr lang="es-GT" dirty="0"/>
          </a:p>
        </p:txBody>
      </p:sp>
      <p:sp>
        <p:nvSpPr>
          <p:cNvPr id="3" name="Subtítulo 2"/>
          <p:cNvSpPr>
            <a:spLocks noGrp="1"/>
          </p:cNvSpPr>
          <p:nvPr>
            <p:ph type="subTitle" idx="1"/>
          </p:nvPr>
        </p:nvSpPr>
        <p:spPr>
          <a:xfrm>
            <a:off x="1524000" y="3690938"/>
            <a:ext cx="9144000" cy="1655762"/>
          </a:xfrm>
        </p:spPr>
        <p:txBody>
          <a:bodyPr>
            <a:normAutofit fontScale="92500"/>
          </a:bodyPr>
          <a:lstStyle/>
          <a:p>
            <a:r>
              <a:rPr lang="es-GT" dirty="0" smtClean="0">
                <a:effectLst/>
              </a:rPr>
              <a:t>A la hora de elegir un micrófono, el tipo y su uso son los factores más importantes a considerar</a:t>
            </a:r>
          </a:p>
          <a:p>
            <a:r>
              <a:rPr lang="es-GT" dirty="0" smtClean="0"/>
              <a:t>. Los principales tipos son los dinámicos, de condensador y de cinta, cada uno con características diferentes que se adaptan a distintas aplicaciones. </a:t>
            </a:r>
            <a:endParaRPr lang="es-GT"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9537" y="5176837"/>
            <a:ext cx="1300163" cy="1300163"/>
          </a:xfrm>
          <a:prstGeom prst="rect">
            <a:avLst/>
          </a:prstGeom>
        </p:spPr>
      </p:pic>
    </p:spTree>
    <p:extLst>
      <p:ext uri="{BB962C8B-B14F-4D97-AF65-F5344CB8AC3E}">
        <p14:creationId xmlns:p14="http://schemas.microsoft.com/office/powerpoint/2010/main" val="3664595022"/>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TECLADO</a:t>
            </a:r>
            <a:endParaRPr lang="es-GT" dirty="0"/>
          </a:p>
        </p:txBody>
      </p:sp>
      <p:sp>
        <p:nvSpPr>
          <p:cNvPr id="3" name="Subtítulo 2"/>
          <p:cNvSpPr>
            <a:spLocks noGrp="1"/>
          </p:cNvSpPr>
          <p:nvPr>
            <p:ph type="subTitle" idx="1"/>
          </p:nvPr>
        </p:nvSpPr>
        <p:spPr/>
        <p:txBody>
          <a:bodyPr/>
          <a:lstStyle/>
          <a:p>
            <a:r>
              <a:rPr lang="es-GT" dirty="0" smtClean="0">
                <a:effectLst/>
              </a:rPr>
              <a:t>Los teclados se diferencian por su tipo de mecanismo (membrana, mecánico), conectividad (inalámbrica, con cable), tamaño y uso principal (oficina, </a:t>
            </a:r>
            <a:r>
              <a:rPr lang="es-GT" dirty="0" err="1" smtClean="0">
                <a:effectLst/>
              </a:rPr>
              <a:t>gaming</a:t>
            </a:r>
            <a:r>
              <a:rPr lang="es-GT" dirty="0" smtClean="0">
                <a:effectLst/>
              </a:rPr>
              <a:t>)</a:t>
            </a:r>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8100" y="5067300"/>
            <a:ext cx="1790700" cy="1790700"/>
          </a:xfrm>
          <a:prstGeom prst="rect">
            <a:avLst/>
          </a:prstGeom>
        </p:spPr>
      </p:pic>
    </p:spTree>
    <p:extLst>
      <p:ext uri="{BB962C8B-B14F-4D97-AF65-F5344CB8AC3E}">
        <p14:creationId xmlns:p14="http://schemas.microsoft.com/office/powerpoint/2010/main" val="243212317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ESCANER </a:t>
            </a:r>
            <a:endParaRPr lang="es-GT" dirty="0"/>
          </a:p>
        </p:txBody>
      </p:sp>
      <p:sp>
        <p:nvSpPr>
          <p:cNvPr id="3" name="Subtítulo 2"/>
          <p:cNvSpPr>
            <a:spLocks noGrp="1"/>
          </p:cNvSpPr>
          <p:nvPr>
            <p:ph type="subTitle" idx="1"/>
          </p:nvPr>
        </p:nvSpPr>
        <p:spPr/>
        <p:txBody>
          <a:bodyPr>
            <a:normAutofit fontScale="92500" lnSpcReduction="10000"/>
          </a:bodyPr>
          <a:lstStyle/>
          <a:p>
            <a:r>
              <a:rPr lang="es-GT" dirty="0" smtClean="0">
                <a:effectLst/>
              </a:rPr>
              <a:t>Un escáner es un </a:t>
            </a:r>
          </a:p>
          <a:p>
            <a:r>
              <a:rPr lang="es-GT" dirty="0" smtClean="0"/>
              <a:t>dispositivo que captura y convierte información de un formato físico a uno digital, como documentos, imágenes e incluso objetos tridimensionales. Su función varía según el tipo, desde la digitalización de papeles en una oficina hasta diagnósticos médicos avanzados. </a:t>
            </a:r>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9375" y="5349875"/>
            <a:ext cx="1671638" cy="1114425"/>
          </a:xfrm>
          <a:prstGeom prst="rect">
            <a:avLst/>
          </a:prstGeom>
        </p:spPr>
      </p:pic>
    </p:spTree>
    <p:extLst>
      <p:ext uri="{BB962C8B-B14F-4D97-AF65-F5344CB8AC3E}">
        <p14:creationId xmlns:p14="http://schemas.microsoft.com/office/powerpoint/2010/main" val="77977256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CAMARA WEB</a:t>
            </a:r>
            <a:endParaRPr lang="es-GT" dirty="0"/>
          </a:p>
        </p:txBody>
      </p:sp>
      <p:sp>
        <p:nvSpPr>
          <p:cNvPr id="3" name="Subtítulo 2"/>
          <p:cNvSpPr>
            <a:spLocks noGrp="1"/>
          </p:cNvSpPr>
          <p:nvPr>
            <p:ph type="subTitle" idx="1"/>
          </p:nvPr>
        </p:nvSpPr>
        <p:spPr/>
        <p:txBody>
          <a:bodyPr>
            <a:normAutofit fontScale="92500" lnSpcReduction="10000"/>
          </a:bodyPr>
          <a:lstStyle/>
          <a:p>
            <a:r>
              <a:rPr lang="es-GT" dirty="0" smtClean="0">
                <a:effectLst/>
              </a:rPr>
              <a:t>Si necesita una cámara web, hay varios modelos disponibles con diferentes resoluciones y características, según su presupuesto y el uso que le quiera dar</a:t>
            </a:r>
          </a:p>
          <a:p>
            <a:r>
              <a:rPr lang="es-GT" dirty="0" smtClean="0"/>
              <a:t>. A continuación, se presenta una selección de cámaras web populares para videoconferencias, </a:t>
            </a:r>
            <a:r>
              <a:rPr lang="es-GT" dirty="0" err="1" smtClean="0"/>
              <a:t>streaming</a:t>
            </a:r>
            <a:r>
              <a:rPr lang="es-GT" dirty="0" smtClean="0"/>
              <a:t> y uso general, con opciones de diferentes marcas y resoluciones. </a:t>
            </a:r>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0375" y="5257800"/>
            <a:ext cx="1127711" cy="1243284"/>
          </a:xfrm>
          <a:prstGeom prst="rect">
            <a:avLst/>
          </a:prstGeom>
        </p:spPr>
      </p:pic>
    </p:spTree>
    <p:extLst>
      <p:ext uri="{BB962C8B-B14F-4D97-AF65-F5344CB8AC3E}">
        <p14:creationId xmlns:p14="http://schemas.microsoft.com/office/powerpoint/2010/main" val="199101778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GRACIAS POR AVER VISTO</a:t>
            </a:r>
            <a:endParaRPr lang="es-GT" dirty="0"/>
          </a:p>
        </p:txBody>
      </p:sp>
      <p:sp>
        <p:nvSpPr>
          <p:cNvPr id="3" name="Subtítulo 2"/>
          <p:cNvSpPr>
            <a:spLocks noGrp="1"/>
          </p:cNvSpPr>
          <p:nvPr>
            <p:ph type="subTitle" idx="1"/>
          </p:nvPr>
        </p:nvSpPr>
        <p:spPr/>
        <p:txBody>
          <a:bodyPr/>
          <a:lstStyle/>
          <a:p>
            <a:endParaRPr lang="es-GT"/>
          </a:p>
        </p:txBody>
      </p:sp>
    </p:spTree>
    <p:extLst>
      <p:ext uri="{BB962C8B-B14F-4D97-AF65-F5344CB8AC3E}">
        <p14:creationId xmlns:p14="http://schemas.microsoft.com/office/powerpoint/2010/main" val="70304931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ES" dirty="0" smtClean="0"/>
              <a:t>PARTESTE INTERNAS Y EXTERNAS DE UNA COMPUTADORA</a:t>
            </a:r>
            <a:endParaRPr lang="es-GT" dirty="0"/>
          </a:p>
        </p:txBody>
      </p:sp>
      <p:sp>
        <p:nvSpPr>
          <p:cNvPr id="3" name="Subtítulo 2"/>
          <p:cNvSpPr>
            <a:spLocks noGrp="1"/>
          </p:cNvSpPr>
          <p:nvPr>
            <p:ph type="subTitle" idx="1"/>
          </p:nvPr>
        </p:nvSpPr>
        <p:spPr/>
        <p:txBody>
          <a:bodyPr>
            <a:normAutofit fontScale="85000" lnSpcReduction="20000"/>
          </a:bodyPr>
          <a:lstStyle/>
          <a:p>
            <a:r>
              <a:rPr lang="es-ES" dirty="0" smtClean="0"/>
              <a:t>PARTES INTERNAS: </a:t>
            </a:r>
            <a:r>
              <a:rPr lang="es-GT" dirty="0" smtClean="0"/>
              <a:t>el </a:t>
            </a:r>
            <a:r>
              <a:rPr lang="es-GT" b="1" dirty="0" smtClean="0"/>
              <a:t>procesador (CPU)</a:t>
            </a:r>
            <a:r>
              <a:rPr lang="es-GT" dirty="0" smtClean="0"/>
              <a:t>, la </a:t>
            </a:r>
            <a:r>
              <a:rPr lang="es-GT" b="1" dirty="0" smtClean="0"/>
              <a:t>tarjeta madre</a:t>
            </a:r>
            <a:r>
              <a:rPr lang="es-GT" dirty="0" smtClean="0"/>
              <a:t>, la </a:t>
            </a:r>
            <a:r>
              <a:rPr lang="es-GT" b="1" dirty="0" smtClean="0"/>
              <a:t>memoria RAM</a:t>
            </a:r>
            <a:r>
              <a:rPr lang="es-GT" dirty="0" smtClean="0"/>
              <a:t>, el </a:t>
            </a:r>
            <a:r>
              <a:rPr lang="es-GT" b="1" dirty="0" smtClean="0"/>
              <a:t>disco de almacenamiento</a:t>
            </a:r>
            <a:r>
              <a:rPr lang="es-GT" dirty="0" smtClean="0"/>
              <a:t> (como un disco duro o SSD) y la </a:t>
            </a:r>
            <a:r>
              <a:rPr lang="es-GT" b="1" dirty="0" smtClean="0"/>
              <a:t>fuente de alimentación</a:t>
            </a:r>
            <a:r>
              <a:rPr lang="es-GT" dirty="0" smtClean="0"/>
              <a:t>.</a:t>
            </a:r>
          </a:p>
          <a:p>
            <a:r>
              <a:rPr lang="es-ES" dirty="0" smtClean="0"/>
              <a:t>PARTES EXTERNAS: </a:t>
            </a:r>
            <a:r>
              <a:rPr lang="es-GT" dirty="0" smtClean="0"/>
              <a:t>son los periféricos que permiten la interacción del usuario con la máquina e incluyen el monitor, que muestra la información visual; el teclado y el mouse, que son dispositivos de entrada para escribir y navegar; y el gabinete (o torre), que alberga los componentes internos pero es una carcasa externa. </a:t>
            </a:r>
          </a:p>
          <a:p>
            <a:endParaRPr lang="es-GT" dirty="0"/>
          </a:p>
        </p:txBody>
      </p:sp>
    </p:spTree>
    <p:extLst>
      <p:ext uri="{BB962C8B-B14F-4D97-AF65-F5344CB8AC3E}">
        <p14:creationId xmlns:p14="http://schemas.microsoft.com/office/powerpoint/2010/main" val="21308286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GT" dirty="0" smtClean="0"/>
              <a:t>EL monitor, la placa base, </a:t>
            </a:r>
            <a:br>
              <a:rPr lang="es-GT" dirty="0" smtClean="0"/>
            </a:br>
            <a:r>
              <a:rPr lang="es-GT" dirty="0" smtClean="0"/>
              <a:t>memoria RAM, la tarjeta de video.</a:t>
            </a:r>
            <a:endParaRPr lang="es-GT" dirty="0"/>
          </a:p>
        </p:txBody>
      </p:sp>
      <p:sp>
        <p:nvSpPr>
          <p:cNvPr id="3" name="Subtítulo 2"/>
          <p:cNvSpPr>
            <a:spLocks noGrp="1"/>
          </p:cNvSpPr>
          <p:nvPr>
            <p:ph type="subTitle" idx="1"/>
          </p:nvPr>
        </p:nvSpPr>
        <p:spPr/>
        <p:txBody>
          <a:bodyPr>
            <a:normAutofit/>
          </a:bodyPr>
          <a:lstStyle/>
          <a:p>
            <a:r>
              <a:rPr lang="es-GT" dirty="0" smtClean="0"/>
              <a:t> </a:t>
            </a:r>
            <a:endParaRPr lang="es-GT" dirty="0"/>
          </a:p>
        </p:txBody>
      </p:sp>
    </p:spTree>
    <p:extLst>
      <p:ext uri="{BB962C8B-B14F-4D97-AF65-F5344CB8AC3E}">
        <p14:creationId xmlns:p14="http://schemas.microsoft.com/office/powerpoint/2010/main" val="38785534"/>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Las partes internas de la computadora</a:t>
            </a:r>
            <a:endParaRPr lang="es-GT" dirty="0"/>
          </a:p>
        </p:txBody>
      </p:sp>
      <p:sp>
        <p:nvSpPr>
          <p:cNvPr id="3" name="Subtítulo 2"/>
          <p:cNvSpPr>
            <a:spLocks noGrp="1"/>
          </p:cNvSpPr>
          <p:nvPr>
            <p:ph type="subTitle" idx="1"/>
          </p:nvPr>
        </p:nvSpPr>
        <p:spPr/>
        <p:txBody>
          <a:bodyPr/>
          <a:lstStyle/>
          <a:p>
            <a:r>
              <a:rPr lang="es-ES" dirty="0" smtClean="0"/>
              <a:t>LA MEMORIA RAM: </a:t>
            </a:r>
            <a:r>
              <a:rPr lang="es-GT" dirty="0" smtClean="0"/>
              <a:t>es un componente de hardware que almacena temporalmente los datos que un dispositivo necesita para funcionar, permitiendo un acceso rápido a ellos.</a:t>
            </a:r>
          </a:p>
          <a:p>
            <a:endParaRPr lang="es-GT" dirty="0" smtClean="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16500" y="4927600"/>
            <a:ext cx="2971800" cy="1485900"/>
          </a:xfrm>
          <a:prstGeom prst="rect">
            <a:avLst/>
          </a:prstGeom>
        </p:spPr>
      </p:pic>
    </p:spTree>
    <p:extLst>
      <p:ext uri="{BB962C8B-B14F-4D97-AF65-F5344CB8AC3E}">
        <p14:creationId xmlns:p14="http://schemas.microsoft.com/office/powerpoint/2010/main" val="3211227225"/>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MONITOR</a:t>
            </a:r>
            <a:endParaRPr lang="es-GT" dirty="0"/>
          </a:p>
        </p:txBody>
      </p:sp>
      <p:sp>
        <p:nvSpPr>
          <p:cNvPr id="3" name="Subtítulo 2"/>
          <p:cNvSpPr>
            <a:spLocks noGrp="1"/>
          </p:cNvSpPr>
          <p:nvPr>
            <p:ph type="subTitle" idx="1"/>
          </p:nvPr>
        </p:nvSpPr>
        <p:spPr/>
        <p:txBody>
          <a:bodyPr>
            <a:normAutofit fontScale="92500"/>
          </a:bodyPr>
          <a:lstStyle/>
          <a:p>
            <a:r>
              <a:rPr lang="es-GT" dirty="0" smtClean="0">
                <a:effectLst/>
              </a:rPr>
              <a:t>Un monitor es un </a:t>
            </a:r>
          </a:p>
          <a:p>
            <a:r>
              <a:rPr lang="es-GT" dirty="0" smtClean="0"/>
              <a:t>dispositivo de salida fundamental que muestra la información gráfica y textual procesada por una computadora u otro dispositivo. Es un componente esencial para la interacción visual del usuario con su equipo. </a:t>
            </a:r>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87900" y="5041900"/>
            <a:ext cx="2421467" cy="1816100"/>
          </a:xfrm>
          <a:prstGeom prst="rect">
            <a:avLst/>
          </a:prstGeom>
        </p:spPr>
      </p:pic>
    </p:spTree>
    <p:extLst>
      <p:ext uri="{BB962C8B-B14F-4D97-AF65-F5344CB8AC3E}">
        <p14:creationId xmlns:p14="http://schemas.microsoft.com/office/powerpoint/2010/main" val="42646388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PLACA BASE</a:t>
            </a:r>
            <a:endParaRPr lang="es-GT" dirty="0"/>
          </a:p>
        </p:txBody>
      </p:sp>
      <p:sp>
        <p:nvSpPr>
          <p:cNvPr id="3" name="Subtítulo 2"/>
          <p:cNvSpPr>
            <a:spLocks noGrp="1"/>
          </p:cNvSpPr>
          <p:nvPr>
            <p:ph type="subTitle" idx="1"/>
          </p:nvPr>
        </p:nvSpPr>
        <p:spPr/>
        <p:txBody>
          <a:bodyPr>
            <a:normAutofit fontScale="92500" lnSpcReduction="10000"/>
          </a:bodyPr>
          <a:lstStyle/>
          <a:p>
            <a:r>
              <a:rPr lang="es-GT" dirty="0" smtClean="0">
                <a:effectLst/>
              </a:rPr>
              <a:t>La placa base (también conocida como placa madre o </a:t>
            </a:r>
          </a:p>
          <a:p>
            <a:r>
              <a:rPr lang="es-GT" i="1" dirty="0" err="1" smtClean="0"/>
              <a:t>motherboard</a:t>
            </a:r>
            <a:r>
              <a:rPr lang="es-GT" dirty="0" smtClean="0"/>
              <a:t>) es la tarjeta de circuito impreso principal de una computadora. Funciona como el centro de control que interconecta y permite la comunicación entre todos los componentes del sistema, como el procesador, la memoria RAM, la tarjeta gráfica y los dispositivos de almacenamiento. </a:t>
            </a:r>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30775" y="5257800"/>
            <a:ext cx="2112484" cy="1582738"/>
          </a:xfrm>
          <a:prstGeom prst="rect">
            <a:avLst/>
          </a:prstGeom>
        </p:spPr>
      </p:pic>
    </p:spTree>
    <p:extLst>
      <p:ext uri="{BB962C8B-B14F-4D97-AF65-F5344CB8AC3E}">
        <p14:creationId xmlns:p14="http://schemas.microsoft.com/office/powerpoint/2010/main" val="180506656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MEMORIA RAM</a:t>
            </a:r>
            <a:endParaRPr lang="es-GT" dirty="0"/>
          </a:p>
        </p:txBody>
      </p:sp>
      <p:sp>
        <p:nvSpPr>
          <p:cNvPr id="3" name="Subtítulo 2"/>
          <p:cNvSpPr>
            <a:spLocks noGrp="1"/>
          </p:cNvSpPr>
          <p:nvPr>
            <p:ph type="subTitle" idx="1"/>
          </p:nvPr>
        </p:nvSpPr>
        <p:spPr/>
        <p:txBody>
          <a:bodyPr>
            <a:normAutofit fontScale="92500" lnSpcReduction="20000"/>
          </a:bodyPr>
          <a:lstStyle/>
          <a:p>
            <a:r>
              <a:rPr lang="es-GT" dirty="0" smtClean="0">
                <a:effectLst/>
              </a:rPr>
              <a:t>La </a:t>
            </a:r>
          </a:p>
          <a:p>
            <a:r>
              <a:rPr lang="es-GT" dirty="0" smtClean="0"/>
              <a:t>memoria de acceso aleatorio (RAM) es la memoria de la computadora que almacena temporalmente los datos que un programa necesita mientras se ejecuta. Un usuario puede mejorar el rendimiento de su computadora aumentando la cantidad de RAM, eligiendo la velocidad correcta y emparejando los módulos para aprovechar el doble canal. </a:t>
            </a:r>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53611" y="5172075"/>
            <a:ext cx="2371090" cy="1481931"/>
          </a:xfrm>
          <a:prstGeom prst="rect">
            <a:avLst/>
          </a:prstGeom>
        </p:spPr>
      </p:pic>
    </p:spTree>
    <p:extLst>
      <p:ext uri="{BB962C8B-B14F-4D97-AF65-F5344CB8AC3E}">
        <p14:creationId xmlns:p14="http://schemas.microsoft.com/office/powerpoint/2010/main" val="359167201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TARJETA DE VIDEO</a:t>
            </a:r>
            <a:endParaRPr lang="es-GT" dirty="0"/>
          </a:p>
        </p:txBody>
      </p:sp>
      <p:sp>
        <p:nvSpPr>
          <p:cNvPr id="3" name="Subtítulo 2"/>
          <p:cNvSpPr>
            <a:spLocks noGrp="1"/>
          </p:cNvSpPr>
          <p:nvPr>
            <p:ph type="subTitle" idx="1"/>
          </p:nvPr>
        </p:nvSpPr>
        <p:spPr/>
        <p:txBody>
          <a:bodyPr>
            <a:normAutofit fontScale="92500" lnSpcReduction="10000"/>
          </a:bodyPr>
          <a:lstStyle/>
          <a:p>
            <a:r>
              <a:rPr lang="es-GT" dirty="0" smtClean="0">
                <a:effectLst/>
              </a:rPr>
              <a:t>na tarjeta de video, también conocida como tarjeta gráfica o unidad de procesamiento gráfico (GPU), </a:t>
            </a:r>
          </a:p>
          <a:p>
            <a:r>
              <a:rPr lang="es-GT" dirty="0" smtClean="0"/>
              <a:t>es un componente de hardware fundamental que se encarga de procesar y generar las imágenes, videos y animaciones que se muestran en el monitor de una computadora.</a:t>
            </a:r>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2937" y="5349875"/>
            <a:ext cx="3286125" cy="1390650"/>
          </a:xfrm>
          <a:prstGeom prst="rect">
            <a:avLst/>
          </a:prstGeom>
        </p:spPr>
      </p:pic>
    </p:spTree>
    <p:extLst>
      <p:ext uri="{BB962C8B-B14F-4D97-AF65-F5344CB8AC3E}">
        <p14:creationId xmlns:p14="http://schemas.microsoft.com/office/powerpoint/2010/main" val="41637646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GT" b="1" dirty="0" smtClean="0"/>
              <a:t>Teclado, micrófono, escáner, cámara web, </a:t>
            </a:r>
            <a:r>
              <a:rPr lang="es-GT" b="1" dirty="0" err="1" smtClean="0"/>
              <a:t>raton</a:t>
            </a:r>
            <a:r>
              <a:rPr lang="es-GT" b="1" dirty="0" smtClean="0"/>
              <a:t> </a:t>
            </a:r>
            <a:r>
              <a:rPr lang="es-GT" b="1" dirty="0" err="1" smtClean="0"/>
              <a:t>mause</a:t>
            </a:r>
            <a:r>
              <a:rPr lang="es-GT" b="1" dirty="0" smtClean="0"/>
              <a:t> </a:t>
            </a:r>
            <a:endParaRPr lang="es-GT" dirty="0"/>
          </a:p>
        </p:txBody>
      </p:sp>
      <p:sp>
        <p:nvSpPr>
          <p:cNvPr id="5" name="Subtítulo 4"/>
          <p:cNvSpPr>
            <a:spLocks noGrp="1"/>
          </p:cNvSpPr>
          <p:nvPr>
            <p:ph type="subTitle" idx="1"/>
          </p:nvPr>
        </p:nvSpPr>
        <p:spPr/>
        <p:txBody>
          <a:bodyPr/>
          <a:lstStyle/>
          <a:p>
            <a:endParaRPr lang="es-GT"/>
          </a:p>
        </p:txBody>
      </p:sp>
    </p:spTree>
    <p:extLst>
      <p:ext uri="{BB962C8B-B14F-4D97-AF65-F5344CB8AC3E}">
        <p14:creationId xmlns:p14="http://schemas.microsoft.com/office/powerpoint/2010/main" val="1049044223"/>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624</Words>
  <Application>Microsoft Office PowerPoint</Application>
  <PresentationFormat>Panorámica</PresentationFormat>
  <Paragraphs>49</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JENNIFER DULCE MARIA ORTIZ MEJIA </vt:lpstr>
      <vt:lpstr>PARTESTE INTERNAS Y EXTERNAS DE UNA COMPUTADORA</vt:lpstr>
      <vt:lpstr>EL monitor, la placa base,  memoria RAM, la tarjeta de video.</vt:lpstr>
      <vt:lpstr>Las partes internas de la computadora</vt:lpstr>
      <vt:lpstr>MONITOR</vt:lpstr>
      <vt:lpstr>PLACA BASE</vt:lpstr>
      <vt:lpstr>MEMORIA RAM</vt:lpstr>
      <vt:lpstr>TARJETA DE VIDEO</vt:lpstr>
      <vt:lpstr>Teclado, micrófono, escáner, cámara web, raton mause </vt:lpstr>
      <vt:lpstr>RATON MAUSE</vt:lpstr>
      <vt:lpstr>MICROFONO</vt:lpstr>
      <vt:lpstr>TECLADO</vt:lpstr>
      <vt:lpstr>ESCANER </vt:lpstr>
      <vt:lpstr>CAMARA WEB</vt:lpstr>
      <vt:lpstr>GRACIAS POR AVER VISTO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JENNIFER DULCE MARIA ORTIZ MEJIA</dc:title>
  <dc:creator>GNet</dc:creator>
  <cp:lastModifiedBy>GNet</cp:lastModifiedBy>
  <cp:revision>6</cp:revision>
  <dcterms:created xsi:type="dcterms:W3CDTF">2025-10-27T18:18:41Z</dcterms:created>
  <dcterms:modified xsi:type="dcterms:W3CDTF">2025-10-27T19:01:22Z</dcterms:modified>
</cp:coreProperties>
</file>