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5" d="100"/>
          <a:sy n="75" d="100"/>
        </p:scale>
        <p:origin x="-24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2A060-CE05-4BAC-99EF-B936118A93C4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BF921-7960-49D9-8E66-4966AE794D4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11291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2A060-CE05-4BAC-99EF-B936118A93C4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BF921-7960-49D9-8E66-4966AE794D4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83852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2A060-CE05-4BAC-99EF-B936118A93C4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BF921-7960-49D9-8E66-4966AE794D4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92556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2A060-CE05-4BAC-99EF-B936118A93C4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BF921-7960-49D9-8E66-4966AE794D4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0986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2A060-CE05-4BAC-99EF-B936118A93C4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BF921-7960-49D9-8E66-4966AE794D4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84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2A060-CE05-4BAC-99EF-B936118A93C4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BF921-7960-49D9-8E66-4966AE794D4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24980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2A060-CE05-4BAC-99EF-B936118A93C4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BF921-7960-49D9-8E66-4966AE794D4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90430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2A060-CE05-4BAC-99EF-B936118A93C4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BF921-7960-49D9-8E66-4966AE794D4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53029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2A060-CE05-4BAC-99EF-B936118A93C4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BF921-7960-49D9-8E66-4966AE794D4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75908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2A060-CE05-4BAC-99EF-B936118A93C4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BF921-7960-49D9-8E66-4966AE794D4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5024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2A060-CE05-4BAC-99EF-B936118A93C4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BF921-7960-49D9-8E66-4966AE794D4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14497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72A060-CE05-4BAC-99EF-B936118A93C4}" type="datetimeFigureOut">
              <a:rPr lang="es-GT" smtClean="0"/>
              <a:t>10/11/2025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BF921-7960-49D9-8E66-4966AE794D4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13262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16423" y="1255695"/>
            <a:ext cx="9144000" cy="2387600"/>
          </a:xfrm>
        </p:spPr>
        <p:txBody>
          <a:bodyPr/>
          <a:lstStyle/>
          <a:p>
            <a:r>
              <a:rPr lang="es-ES" dirty="0" smtClean="0"/>
              <a:t>Jennifer Dulce María Ortiz Mejía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dirty="0" smtClean="0"/>
              <a:t>Instituto de educación diversificada INED </a:t>
            </a:r>
          </a:p>
          <a:p>
            <a:r>
              <a:rPr lang="es-ES" dirty="0" smtClean="0"/>
              <a:t>Santa Cruz Naranjo Santa Rosa </a:t>
            </a:r>
          </a:p>
          <a:p>
            <a:r>
              <a:rPr lang="es-ES" dirty="0" err="1" smtClean="0"/>
              <a:t>Catedra:COMPUTACION</a:t>
            </a:r>
            <a:r>
              <a:rPr lang="es-ES" dirty="0" smtClean="0"/>
              <a:t> </a:t>
            </a:r>
          </a:p>
          <a:p>
            <a:r>
              <a:rPr lang="es-ES" dirty="0" err="1" smtClean="0"/>
              <a:t>Catedratico:GUSTAVO</a:t>
            </a:r>
            <a:r>
              <a:rPr lang="es-ES" dirty="0" smtClean="0"/>
              <a:t> BLANCO</a:t>
            </a:r>
          </a:p>
          <a:p>
            <a:r>
              <a:rPr lang="es-ES" dirty="0" smtClean="0"/>
              <a:t>Grado:4TO MECANICA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290721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GT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814" y="282794"/>
            <a:ext cx="12184450" cy="685800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19839" y="2787277"/>
            <a:ext cx="8282492" cy="4658902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2932" y="3225045"/>
            <a:ext cx="4922519" cy="2566156"/>
          </a:xfrm>
          <a:prstGeom prst="rect">
            <a:avLst/>
          </a:prstGeom>
        </p:spPr>
      </p:pic>
      <p:sp>
        <p:nvSpPr>
          <p:cNvPr id="12" name="Rectángulo 11"/>
          <p:cNvSpPr/>
          <p:nvPr/>
        </p:nvSpPr>
        <p:spPr>
          <a:xfrm>
            <a:off x="3048000" y="269033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s-GT" dirty="0"/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1039" y="4561916"/>
            <a:ext cx="3758005" cy="2117009"/>
          </a:xfrm>
          <a:prstGeom prst="rect">
            <a:avLst/>
          </a:prstGeom>
        </p:spPr>
      </p:pic>
      <p:sp>
        <p:nvSpPr>
          <p:cNvPr id="17" name="Llamada de nube 16"/>
          <p:cNvSpPr/>
          <p:nvPr/>
        </p:nvSpPr>
        <p:spPr>
          <a:xfrm>
            <a:off x="1047750" y="3711794"/>
            <a:ext cx="952500" cy="718125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WAJAJA</a:t>
            </a:r>
            <a:endParaRPr lang="es-GT" dirty="0"/>
          </a:p>
        </p:txBody>
      </p:sp>
      <p:sp>
        <p:nvSpPr>
          <p:cNvPr id="18" name="Llamada de nube 17"/>
          <p:cNvSpPr/>
          <p:nvPr/>
        </p:nvSpPr>
        <p:spPr>
          <a:xfrm>
            <a:off x="4494680" y="3225044"/>
            <a:ext cx="979020" cy="788155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QUE</a:t>
            </a:r>
            <a:endParaRPr lang="es-GT" dirty="0"/>
          </a:p>
        </p:txBody>
      </p:sp>
      <p:sp>
        <p:nvSpPr>
          <p:cNvPr id="19" name="Llamada de nube 18"/>
          <p:cNvSpPr/>
          <p:nvPr/>
        </p:nvSpPr>
        <p:spPr>
          <a:xfrm>
            <a:off x="8604250" y="3730621"/>
            <a:ext cx="1079500" cy="87423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UUU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248609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81481E-6 L 0.17201 -0.0275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94" y="-13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56 -0.01135 L 0.59596 0.1611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518" y="8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0.00023 L 2.91667E-6 0.00023 C 0.00117 -0.00416 0.00377 -0.01528 0.00625 -0.02014 C 0.01145 -0.03148 0.00755 -0.01944 0.01145 -0.0331 C 0.01171 -0.04004 0.00872 -0.05208 0.0125 -0.05347 C 0.03242 -0.0618 0.05338 -0.05671 0.07395 -0.05903 C 0.075 -0.05926 0.07604 -0.06041 0.07708 -0.06088 C 0.07838 -0.06782 0.08033 -0.0743 0.08125 -0.08125 C 0.08203 -0.08796 0.08216 -0.0949 0.08229 -0.10162 C 0.08281 -0.13264 0.08164 -0.16365 0.08333 -0.19421 C 0.08372 -0.20347 0.08671 -0.21157 0.08854 -0.22014 C 0.08945 -0.225 0.08945 -0.22893 0.0927 -0.23125 C 0.09531 -0.23356 0.09817 -0.23426 0.10104 -0.23495 C 0.11627 -0.23935 0.11002 -0.23727 0.11979 -0.24051 C 0.11979 -0.24074 0.12799 -0.24745 0.12916 -0.24977 C 0.12981 -0.25139 0.12981 -0.25347 0.1302 -0.25532 C 0.13085 -0.25972 0.13151 -0.26412 0.13229 -0.26828 C 0.13203 -0.27106 0.13151 -0.28703 0.1302 -0.29236 C 0.12356 -0.31875 0.12916 -0.29004 0.12604 -0.30717 C 0.1263 -0.31342 0.12552 -0.32014 0.12708 -0.32569 C 0.1276 -0.32824 0.12981 -0.32731 0.13125 -0.32754 C 0.13424 -0.32847 0.13736 -0.32916 0.14062 -0.3294 C 0.15065 -0.33055 0.16067 -0.33078 0.17083 -0.33125 C 0.17187 -0.3331 0.17304 -0.33472 0.17395 -0.3368 C 0.17695 -0.34444 0.1763 -0.3493 0.17708 -0.35903 C 0.17669 -0.37893 0.17656 -0.39861 0.17604 -0.41828 C 0.17591 -0.42037 0.175 -0.42199 0.175 -0.42384 C 0.17434 -0.4331 0.17421 -0.44236 0.17395 -0.45162 C 0.17981 -0.47291 0.17304 -0.44653 0.17812 -0.49791 C 0.17955 -0.51342 0.17916 -0.51157 0.18437 -0.51458 C 0.18984 -0.51412 0.19544 -0.51389 0.20104 -0.51273 C 0.20286 -0.5125 0.20638 -0.51018 0.20833 -0.50903 C 0.21106 -0.51041 0.21562 -0.5081 0.21666 -0.51273 C 0.21861 -0.52338 0.21562 -0.53495 0.21562 -0.54606 C 0.21562 -0.55092 0.21848 -0.55602 0.21979 -0.55903 C 0.22486 -0.57222 0.222 -0.5669 0.225 -0.57199 " pathEditMode="relative" ptsTypes="AAAAAAAAAAAAAAAAAAAAAAAAAAAAAAAAAAAA"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396 -0.13333 L 0.12396 0.1166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7605 0.01875 L 0.37605 0.26875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495 -0.36018 L 0.15495 -0.11018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23</Words>
  <Application>Microsoft Office PowerPoint</Application>
  <PresentationFormat>Panorámica</PresentationFormat>
  <Paragraphs>9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Jennifer Dulce María Ortiz Mejía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Jennifer Dulce María Ortiz Mejía</dc:title>
  <dc:creator>GNet</dc:creator>
  <cp:lastModifiedBy>GNet</cp:lastModifiedBy>
  <cp:revision>7</cp:revision>
  <dcterms:created xsi:type="dcterms:W3CDTF">2025-11-10T18:09:02Z</dcterms:created>
  <dcterms:modified xsi:type="dcterms:W3CDTF">2025-11-10T18:56:38Z</dcterms:modified>
</cp:coreProperties>
</file>