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1B27FAFE-3D05-4EFD-8B34-616A2DA24DE2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116A79B0-BA45-4838-9122-08946BDA7D6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30895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7FAFE-3D05-4EFD-8B34-616A2DA24DE2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79B0-BA45-4838-9122-08946BDA7D6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47006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B27FAFE-3D05-4EFD-8B34-616A2DA24DE2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16A79B0-BA45-4838-9122-08946BDA7D6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88772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B27FAFE-3D05-4EFD-8B34-616A2DA24DE2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16A79B0-BA45-4838-9122-08946BDA7D6E}" type="slidenum">
              <a:rPr lang="es-GT" smtClean="0"/>
              <a:t>‹Nº›</a:t>
            </a:fld>
            <a:endParaRPr lang="es-GT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1930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B27FAFE-3D05-4EFD-8B34-616A2DA24DE2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16A79B0-BA45-4838-9122-08946BDA7D6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0226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7FAFE-3D05-4EFD-8B34-616A2DA24DE2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79B0-BA45-4838-9122-08946BDA7D6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27623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7FAFE-3D05-4EFD-8B34-616A2DA24DE2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79B0-BA45-4838-9122-08946BDA7D6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48053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7FAFE-3D05-4EFD-8B34-616A2DA24DE2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79B0-BA45-4838-9122-08946BDA7D6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07074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B27FAFE-3D05-4EFD-8B34-616A2DA24DE2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16A79B0-BA45-4838-9122-08946BDA7D6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3698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7FAFE-3D05-4EFD-8B34-616A2DA24DE2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79B0-BA45-4838-9122-08946BDA7D6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06758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B27FAFE-3D05-4EFD-8B34-616A2DA24DE2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16A79B0-BA45-4838-9122-08946BDA7D6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83724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7FAFE-3D05-4EFD-8B34-616A2DA24DE2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79B0-BA45-4838-9122-08946BDA7D6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64769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7FAFE-3D05-4EFD-8B34-616A2DA24DE2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79B0-BA45-4838-9122-08946BDA7D6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02345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7FAFE-3D05-4EFD-8B34-616A2DA24DE2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79B0-BA45-4838-9122-08946BDA7D6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79731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7FAFE-3D05-4EFD-8B34-616A2DA24DE2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79B0-BA45-4838-9122-08946BDA7D6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96738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7FAFE-3D05-4EFD-8B34-616A2DA24DE2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79B0-BA45-4838-9122-08946BDA7D6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03644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7FAFE-3D05-4EFD-8B34-616A2DA24DE2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79B0-BA45-4838-9122-08946BDA7D6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3682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7FAFE-3D05-4EFD-8B34-616A2DA24DE2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A79B0-BA45-4838-9122-08946BDA7D6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254158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GT" dirty="0" smtClean="0"/>
              <a:t>Wilson Alfredo Oscal Aguilar 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pPr algn="l"/>
            <a:r>
              <a:rPr lang="es-GT" dirty="0" smtClean="0"/>
              <a:t>ID: A1456						Bachillerato </a:t>
            </a:r>
            <a:r>
              <a:rPr lang="es-GT" dirty="0" err="1" smtClean="0"/>
              <a:t>compu</a:t>
            </a:r>
            <a:endParaRPr lang="es-GT" dirty="0" smtClean="0"/>
          </a:p>
          <a:p>
            <a:pPr algn="l"/>
            <a:r>
              <a:rPr lang="es-GT" dirty="0" smtClean="0"/>
              <a:t>De 9:30 A 11:00 									</a:t>
            </a:r>
          </a:p>
          <a:p>
            <a:pPr algn="r"/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968084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err="1" smtClean="0"/>
              <a:t>Shucos</a:t>
            </a:r>
            <a:r>
              <a:rPr lang="es-GT" dirty="0" smtClean="0"/>
              <a:t> A la Braza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GT" dirty="0" smtClean="0"/>
              <a:t>Lleva </a:t>
            </a:r>
          </a:p>
          <a:p>
            <a:r>
              <a:rPr lang="es-GT" dirty="0" smtClean="0"/>
              <a:t>Chimichurri echo especialmente de la casa </a:t>
            </a:r>
          </a:p>
          <a:p>
            <a:r>
              <a:rPr lang="es-GT" dirty="0" smtClean="0"/>
              <a:t>Chorizo</a:t>
            </a:r>
          </a:p>
          <a:p>
            <a:r>
              <a:rPr lang="es-GT" dirty="0" smtClean="0"/>
              <a:t>Longaniza </a:t>
            </a:r>
          </a:p>
          <a:p>
            <a:r>
              <a:rPr lang="es-GT" dirty="0" smtClean="0"/>
              <a:t>Salami </a:t>
            </a:r>
          </a:p>
          <a:p>
            <a:r>
              <a:rPr lang="es-GT" dirty="0" smtClean="0"/>
              <a:t>Salchicha </a:t>
            </a:r>
          </a:p>
          <a:p>
            <a:r>
              <a:rPr lang="es-GT" dirty="0" smtClean="0"/>
              <a:t>Carne de res </a:t>
            </a:r>
          </a:p>
          <a:p>
            <a:r>
              <a:rPr lang="es-GT" dirty="0" smtClean="0"/>
              <a:t>Y obviamente pan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4099378163"/>
      </p:ext>
    </p:extLst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847655"/>
      </p:ext>
    </p:extLst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139050"/>
      </p:ext>
    </p:extLst>
  </p:cSld>
  <p:clrMapOvr>
    <a:masterClrMapping/>
  </p:clrMapOvr>
  <p:transition spd="slow" advClick="0" advTm="1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Este es Mis SHUCOS A LA BRAZA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GT" dirty="0" smtClean="0"/>
              <a:t>Gracias por ver, muchas gracias…  </a:t>
            </a:r>
            <a:r>
              <a:rPr lang="es-GT" dirty="0" err="1" smtClean="0"/>
              <a:t>Adios</a:t>
            </a:r>
            <a:r>
              <a:rPr lang="es-GT" dirty="0" smtClean="0"/>
              <a:t> </a:t>
            </a:r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4423" y="2789282"/>
            <a:ext cx="4990011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810050"/>
      </p:ext>
    </p:extLst>
  </p:cSld>
  <p:clrMapOvr>
    <a:masterClrMapping/>
  </p:clrMapOvr>
  <p:transition spd="slow" advClick="0" advTm="5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TM04033937[[fn=Estela de condensación]]</Template>
  <TotalTime>20</TotalTime>
  <Words>43</Words>
  <Application>Microsoft Office PowerPoint</Application>
  <PresentationFormat>Panorámica</PresentationFormat>
  <Paragraphs>14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Estela de condensación</vt:lpstr>
      <vt:lpstr>Wilson Alfredo Oscal Aguilar </vt:lpstr>
      <vt:lpstr>Shucos A la Braza </vt:lpstr>
      <vt:lpstr>Presentación de PowerPoint</vt:lpstr>
      <vt:lpstr>Presentación de PowerPoint</vt:lpstr>
      <vt:lpstr>Este es Mis SHUCOS A LA BRAZA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Wilson Alfredo Oscal Aguilar</dc:title>
  <dc:creator>wilsonA</dc:creator>
  <cp:lastModifiedBy>wilsonA</cp:lastModifiedBy>
  <cp:revision>3</cp:revision>
  <dcterms:created xsi:type="dcterms:W3CDTF">2025-10-11T01:17:21Z</dcterms:created>
  <dcterms:modified xsi:type="dcterms:W3CDTF">2025-10-11T01:38:11Z</dcterms:modified>
</cp:coreProperties>
</file>