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93608507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27466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912935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41967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10324284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88608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96270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906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34226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62615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39931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AC479334-A237-4B55-AF2F-7A8A148B86C2}" type="datetimeFigureOut">
              <a:rPr lang="es-GT" smtClean="0"/>
              <a:t>13/10/2025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5D43D1C-9C9F-403B-9F78-5CD6D54BC325}" type="slidenum">
              <a:rPr lang="es-GT" smtClean="0"/>
              <a:t>‹Nº›</a:t>
            </a:fld>
            <a:endParaRPr lang="es-GT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511539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4294967295" orient="horz" pos="1368">
          <p15:clr>
            <a:srgbClr val="F26B43"/>
          </p15:clr>
        </p15:guide>
        <p15:guide id="4294967295" orient="horz" pos="1440">
          <p15:clr>
            <a:srgbClr val="F26B43"/>
          </p15:clr>
        </p15:guide>
        <p15:guide id="4294967295" orient="horz" pos="3696">
          <p15:clr>
            <a:srgbClr val="F26B43"/>
          </p15:clr>
        </p15:guide>
        <p15:guide id="4294967295" orient="horz" pos="432">
          <p15:clr>
            <a:srgbClr val="F26B43"/>
          </p15:clr>
        </p15:guide>
        <p15:guide id="4294967295" orient="horz" pos="1512">
          <p15:clr>
            <a:srgbClr val="F26B43"/>
          </p15:clr>
        </p15:guide>
        <p15:guide id="4294967295" pos="6912">
          <p15:clr>
            <a:srgbClr val="F26B43"/>
          </p15:clr>
        </p15:guide>
        <p15:guide id="4294967295" pos="936">
          <p15:clr>
            <a:srgbClr val="F26B43"/>
          </p15:clr>
        </p15:guide>
        <p15:guide id="4294967295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www.google.com/search?sca_esv=85ebb85b758beda9&amp;rlz=1C1CHBF_esGT1183&amp;cs=1&amp;sxsrf=AE3TifPtQwzwdbu8EJXJU_grOhjRSv5FwA%3A1760405753869&amp;q=cerebro&amp;sa=X&amp;ved=2ahUKEwijpNC8xqKQAxWBRDABHe2IBy4QxccNegQIAhAB&amp;mstk=AUtExfD6CW0DVXGBJD_kOsDzyafyM6nGuOLGu1z1ydS1HS4o8MB3p9k6EuEIk1P5trYu6rD0P81OCldlOde6-KO6CMxtn7uMceFUQyPilVOUumWF4SJJ06OIMU6UWMI9qdJ3oohuWLl0WmsztW36vuiYWnkJCQ9XNBx4AxlbFKWSCzW4ZqXfIs6CvIb02EUlqFGQxwXmy0OjBPh68rqBzAkDK3L80zhC7QOhR_0wk_DQ7ICWm_6hyQaacuKG7s1UP_7JXl9f0e6B3nlNW8KuEk6fVTkYaCXJVB2_7nRK7hn3ipV0qQ&amp;csui=3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GT" dirty="0" smtClean="0"/>
              <a:t>Wilson Alfredo Oscal Aguilar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pPr algn="l"/>
            <a:r>
              <a:rPr lang="es-GT" dirty="0" smtClean="0"/>
              <a:t>Profesor: Gustavo Blanco 						</a:t>
            </a:r>
          </a:p>
          <a:p>
            <a:pPr algn="l"/>
            <a:r>
              <a:rPr lang="es-GT" dirty="0" smtClean="0"/>
              <a:t>ID: A1456</a:t>
            </a:r>
          </a:p>
          <a:p>
            <a:pPr algn="l"/>
            <a:r>
              <a:rPr lang="es-GT" dirty="0" smtClean="0"/>
              <a:t>HR: De 9:30 A 11:00</a:t>
            </a:r>
          </a:p>
          <a:p>
            <a:pPr algn="r"/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60595516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Muchas gracias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3793816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/>
              <a:t>¿</a:t>
            </a:r>
            <a:r>
              <a:rPr lang="es-GT" dirty="0" smtClean="0"/>
              <a:t>Que es el Software?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45141"/>
          </a:xfrm>
        </p:spPr>
        <p:txBody>
          <a:bodyPr/>
          <a:lstStyle/>
          <a:p>
            <a:r>
              <a:rPr lang="es-MX" dirty="0"/>
              <a:t>El software es un conjunto de instrucciones, programas y datos que le indican a un dispositivo electrónico (hardware) cómo funcionar y qué tareas realizar. </a:t>
            </a:r>
            <a:r>
              <a:rPr lang="es-MX" dirty="0" smtClean="0"/>
              <a:t>Es </a:t>
            </a:r>
            <a:r>
              <a:rPr lang="es-MX" dirty="0"/>
              <a:t>la parte intangible de un sistema informático que permite interactuar con él, ejecutar aplicaciones y lograr objetivos específicos. Ejemplos de software incluyen sistemas operativos, aplicaciones móviles y navegadores </a:t>
            </a:r>
            <a:r>
              <a:rPr lang="es-MX" dirty="0" smtClean="0"/>
              <a:t>web…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635933" y="3601161"/>
            <a:ext cx="3570514" cy="20550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08021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¿Para que sirve el Disco Duro?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49346"/>
          </a:xfrm>
        </p:spPr>
        <p:txBody>
          <a:bodyPr/>
          <a:lstStyle/>
          <a:p>
            <a:r>
              <a:rPr lang="es-MX" dirty="0"/>
              <a:t>El disco duro sirve para almacenar de forma permanente datos digitales en una computadora o dispositivo electrónico, como el sistema operativo, aplicaciones, documentos, fotos, música y videos, actuando como un archivador de información a largo plazo. Es un componente esencial para el funcionamiento de la informática, permitiendo guardar y recuperar todo tipo de </a:t>
            </a:r>
            <a:r>
              <a:rPr lang="es-MX" dirty="0" smtClean="0"/>
              <a:t>archivos..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52494" y="3624271"/>
            <a:ext cx="2739254" cy="2316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15510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xit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¿Para que sirve la RAM En una Computadora?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 RAM (memoria de acceso aleatorio) sirve para almacenar temporalmente los datos e instrucciones que una computadora necesita para ejecutar programas y tareas. Actúa como un espacio de trabajo rápido para el procesador, permitiéndole acceder a la información de forma eficiente y mejorando el rendimiento </a:t>
            </a:r>
            <a:r>
              <a:rPr lang="es-MX" dirty="0" smtClean="0"/>
              <a:t>general.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09506" y="3880077"/>
            <a:ext cx="3445329" cy="2296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8605812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xit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¿En que ayuda la pantalla OLED y LED?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Las pantallas OLED ayudan con colores más vibrantes y negros perfectos porque cada píxel se ilumina individualmente, mientras que las pantallas LED brillan más intensamente y son más eficientes en habitaciones luminosas porque usan una retroiluminación para toda la </a:t>
            </a:r>
            <a:r>
              <a:rPr lang="es-MX" dirty="0" smtClean="0"/>
              <a:t>pantalla…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9988" y="3779519"/>
            <a:ext cx="3283131" cy="2090057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5861" y="3726451"/>
            <a:ext cx="2935196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43304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xit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2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0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¿Cómo ayuda a la computadora un disco duro?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Un disco duro ayuda a la computadora proporcionando almacenamiento permanente para el sistema operativo, programas, y archivos como documentos, fotos y videos. También permite que la computadora guarde y recupere datos rápidamente, lo que es esencial para arrancar el sistema y ejecutar tareas de manera </a:t>
            </a:r>
            <a:r>
              <a:rPr lang="es-MX" dirty="0" smtClean="0"/>
              <a:t>eficiente…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36014" y="4001294"/>
            <a:ext cx="3592693" cy="2176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146391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randombar(horizont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¿En que ayuda el CPU en una computadora?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 CPU ayuda a una computadora actuando como su </a:t>
            </a:r>
            <a:r>
              <a:rPr lang="es-MX" dirty="0">
                <a:hlinkClick r:id="rId2"/>
              </a:rPr>
              <a:t>cerebro</a:t>
            </a:r>
            <a:r>
              <a:rPr lang="es-MX" dirty="0"/>
              <a:t>, ya que procesa instrucciones y realiza cálculos que permiten que el sistema operativo y las aplicaciones funcionen. Ejecuta tareas, interpreta código y gestiona el flujo de datos, siendo esencial para cualquier operación, desde las más sencillas hasta las más </a:t>
            </a:r>
            <a:r>
              <a:rPr lang="es-MX" dirty="0" smtClean="0"/>
              <a:t>complejas…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99362" y="4117340"/>
            <a:ext cx="3033984" cy="219456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339936" y="3983562"/>
            <a:ext cx="2603767" cy="23954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833516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¿Cuántas combinaciones tiene un teclado?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El número de combinaciones de un teclado es ilimitado, ya que depende de cuántas teclas se pulsen a la vez y de la cantidad de teclas disponibles en el teclado. No hay un número fijo, y las combinaciones se multiplican exponencialmente al incluir teclas </a:t>
            </a:r>
            <a:r>
              <a:rPr lang="es-MX" dirty="0" smtClean="0"/>
              <a:t>modificadoras como… Shift,control,Alt,AltGR ETC</a:t>
            </a:r>
            <a:endParaRPr lang="es-GT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0312" y="4001294"/>
            <a:ext cx="2990850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128790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22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GT" dirty="0" smtClean="0"/>
              <a:t>¿Para que sirve Visual Basic?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Visual Basic sirve para crear aplicaciones con interfaz gráfica en Windows y para automatizar tareas dentro de las aplicaciones de Microsoft Office, como Excel, Word y Access. Es un lenguaje de programación orientado a objetos que simplifica el desarrollo de programas, especialmente con la </a:t>
            </a:r>
            <a:r>
              <a:rPr lang="es-MX" dirty="0" smtClean="0"/>
              <a:t>versión…</a:t>
            </a:r>
            <a:endParaRPr lang="es-GT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5431" y="3916272"/>
            <a:ext cx="2143125" cy="21431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879260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49</TotalTime>
  <Words>166</Words>
  <Application>Microsoft Office PowerPoint</Application>
  <PresentationFormat>Panorámica</PresentationFormat>
  <Paragraphs>21</Paragraphs>
  <Slides>10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3" baseType="lpstr">
      <vt:lpstr>Arial</vt:lpstr>
      <vt:lpstr>Franklin Gothic Book</vt:lpstr>
      <vt:lpstr>Crop</vt:lpstr>
      <vt:lpstr>Wilson Alfredo Oscal Aguilar </vt:lpstr>
      <vt:lpstr>¿Que es el Software?</vt:lpstr>
      <vt:lpstr>¿Para que sirve el Disco Duro?</vt:lpstr>
      <vt:lpstr>¿Para que sirve la RAM En una Computadora?</vt:lpstr>
      <vt:lpstr>¿En que ayuda la pantalla OLED y LED?</vt:lpstr>
      <vt:lpstr>¿Cómo ayuda a la computadora un disco duro?</vt:lpstr>
      <vt:lpstr>¿En que ayuda el CPU en una computadora?</vt:lpstr>
      <vt:lpstr>¿Cuántas combinaciones tiene un teclado?</vt:lpstr>
      <vt:lpstr>¿Para que sirve Visual Basic?</vt:lpstr>
      <vt:lpstr>Muchas gracias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Wilson Alfredo Oscal Aguilar</dc:title>
  <dc:creator>wilsonA</dc:creator>
  <cp:lastModifiedBy>wilsonA</cp:lastModifiedBy>
  <cp:revision>7</cp:revision>
  <dcterms:created xsi:type="dcterms:W3CDTF">2025-10-14T01:31:10Z</dcterms:created>
  <dcterms:modified xsi:type="dcterms:W3CDTF">2025-10-14T02:20:26Z</dcterms:modified>
</cp:coreProperties>
</file>