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456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011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091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079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179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60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596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8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911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95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25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904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062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180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763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945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44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114738-2F3E-465B-AE27-008FF92A6C69}" type="datetimeFigureOut">
              <a:rPr lang="es-GT" smtClean="0"/>
              <a:t>31/10/2025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6ABA2F-7298-4665-82B5-83960B50E39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0876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Wilson Alfredo oscal Aguilar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GT" dirty="0" smtClean="0"/>
              <a:t>ID: 1456  							</a:t>
            </a:r>
          </a:p>
          <a:p>
            <a:pPr algn="l"/>
            <a:r>
              <a:rPr lang="es-GT" dirty="0" smtClean="0"/>
              <a:t>Profe: Gustavo blanco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5837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97" y="3988525"/>
            <a:ext cx="3102307" cy="31023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4694" y="4235570"/>
            <a:ext cx="2855262" cy="28552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79720" y="1761870"/>
            <a:ext cx="2086253" cy="1827193"/>
          </a:xfrm>
          <a:prstGeom prst="cloudCallout">
            <a:avLst>
              <a:gd name="adj1" fmla="val -22086"/>
              <a:gd name="adj2" fmla="val 79989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GT" dirty="0" smtClean="0"/>
              <a:t>Vamos a dejarle comidita a mi abuela…</a:t>
            </a:r>
            <a:endParaRPr lang="es-GT" dirty="0"/>
          </a:p>
        </p:txBody>
      </p:sp>
      <p:sp>
        <p:nvSpPr>
          <p:cNvPr id="8" name="CuadroTexto 7"/>
          <p:cNvSpPr txBox="1"/>
          <p:nvPr/>
        </p:nvSpPr>
        <p:spPr>
          <a:xfrm rot="566545">
            <a:off x="-275210" y="1338426"/>
            <a:ext cx="2698812" cy="2670512"/>
          </a:xfrm>
          <a:prstGeom prst="cloudCallout">
            <a:avLst>
              <a:gd name="adj1" fmla="val -17432"/>
              <a:gd name="adj2" fmla="val 101977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GT" dirty="0" err="1" smtClean="0"/>
              <a:t>Jejeje</a:t>
            </a:r>
            <a:r>
              <a:rPr lang="es-GT" dirty="0" smtClean="0"/>
              <a:t>, No se a dado cuenta que la estoy siguiendo para comérmela. JAJAJA</a:t>
            </a:r>
            <a:endParaRPr lang="es-GT" dirty="0"/>
          </a:p>
        </p:txBody>
      </p:sp>
      <p:sp>
        <p:nvSpPr>
          <p:cNvPr id="9" name="CuadroTexto 8"/>
          <p:cNvSpPr txBox="1"/>
          <p:nvPr/>
        </p:nvSpPr>
        <p:spPr>
          <a:xfrm>
            <a:off x="5751513" y="1087603"/>
            <a:ext cx="2769833" cy="1405533"/>
          </a:xfrm>
          <a:prstGeom prst="cloudCallou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GT" dirty="0" smtClean="0"/>
              <a:t>Creo que alguien me viene siguiendo.</a:t>
            </a:r>
            <a:endParaRPr lang="es-GT" dirty="0"/>
          </a:p>
        </p:txBody>
      </p:sp>
      <p:sp>
        <p:nvSpPr>
          <p:cNvPr id="10" name="CuadroTexto 9"/>
          <p:cNvSpPr txBox="1"/>
          <p:nvPr/>
        </p:nvSpPr>
        <p:spPr>
          <a:xfrm rot="1221179">
            <a:off x="7296450" y="1923490"/>
            <a:ext cx="2272684" cy="983873"/>
          </a:xfrm>
          <a:prstGeom prst="cloudCallou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GT" dirty="0" smtClean="0"/>
              <a:t>Creo que esta sospechando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7745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-5.55556E-6 L 0.15652 0.02337 L 0.2336 -0.04538 L 0.3793 -0.09445 L 0.39753 -0.16575 L 0.3254 -0.19538 L 0.34363 -0.24329 L 0.32761 -0.25487 " pathEditMode="relative" ptsTypes="AAAAAAAA">
                                      <p:cBhvr>
                                        <p:cTn id="14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9.25926E-6 L 0.51758 0.08288 L 0.54961 -0.02199 L 0.71497 -0.08171 L 0.73177 -0.15277 L 0.64062 -0.19027 L 0.67422 -0.22662 L 0.6582 -0.31064 " pathEditMode="relative" ptsTypes="AAAAAAAA">
                                      <p:cBhvr>
                                        <p:cTn id="18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413" y="3754867"/>
            <a:ext cx="3103133" cy="310313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911792">
            <a:off x="-150921" y="3262930"/>
            <a:ext cx="1979721" cy="983873"/>
          </a:xfrm>
          <a:prstGeom prst="cloudCallou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GT" dirty="0" smtClean="0"/>
              <a:t>Vamos por aquí!!!!</a:t>
            </a:r>
            <a:endParaRPr lang="es-GT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08437" y="4004825"/>
            <a:ext cx="2853175" cy="28531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 rot="580342">
            <a:off x="-324901" y="3681603"/>
            <a:ext cx="2347327" cy="983873"/>
          </a:xfrm>
          <a:prstGeom prst="cloudCallou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GT" dirty="0" smtClean="0"/>
              <a:t>Vamos atacarla!!!!</a:t>
            </a:r>
            <a:endParaRPr lang="es-GT" dirty="0"/>
          </a:p>
        </p:txBody>
      </p:sp>
      <p:sp>
        <p:nvSpPr>
          <p:cNvPr id="9" name="CuadroTexto 8"/>
          <p:cNvSpPr txBox="1"/>
          <p:nvPr/>
        </p:nvSpPr>
        <p:spPr>
          <a:xfrm>
            <a:off x="4891417" y="2599292"/>
            <a:ext cx="2095130" cy="1405533"/>
          </a:xfrm>
          <a:prstGeom prst="cloudCallou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GT" dirty="0" smtClean="0"/>
              <a:t>No lobo, no me hagas daño!!!!</a:t>
            </a:r>
            <a:endParaRPr lang="es-GT" dirty="0"/>
          </a:p>
        </p:txBody>
      </p:sp>
      <p:sp>
        <p:nvSpPr>
          <p:cNvPr id="10" name="CuadroTexto 9"/>
          <p:cNvSpPr txBox="1"/>
          <p:nvPr/>
        </p:nvSpPr>
        <p:spPr>
          <a:xfrm rot="1794750">
            <a:off x="5962710" y="3434246"/>
            <a:ext cx="2034204" cy="1405533"/>
          </a:xfrm>
          <a:prstGeom prst="cloudCallou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GT" dirty="0" smtClean="0"/>
              <a:t>Te voy a </a:t>
            </a:r>
            <a:r>
              <a:rPr lang="es-GT" dirty="0" err="1" smtClean="0"/>
              <a:t>comerrrr</a:t>
            </a:r>
            <a:r>
              <a:rPr lang="es-GT" dirty="0" smtClean="0"/>
              <a:t>!!!!!!!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3262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26211 0.05579 L 0.42591 0.04907 L 0.47187 0.04537 L 0.47187 0.04907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19727 0.02847 L 0.47032 0.02199 L 0.47032 0.02199 " pathEditMode="relative" ptsTypes="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“</a:t>
            </a:r>
            <a:r>
              <a:rPr lang="es-GT" dirty="0" err="1" smtClean="0"/>
              <a:t>FIN”Gracias</a:t>
            </a:r>
            <a:r>
              <a:rPr lang="es-GT" dirty="0" smtClean="0"/>
              <a:t> por ver…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938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35</TotalTime>
  <Words>66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Wilson Alfredo oscal Aguilar </vt:lpstr>
      <vt:lpstr>Presentación de PowerPoint</vt:lpstr>
      <vt:lpstr>Presentación de PowerPoint</vt:lpstr>
      <vt:lpstr>“FIN”Gracias por ver…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 Alfredo oscal Aguilar</dc:title>
  <dc:creator>wilsonA</dc:creator>
  <cp:lastModifiedBy>wilsonA</cp:lastModifiedBy>
  <cp:revision>5</cp:revision>
  <dcterms:created xsi:type="dcterms:W3CDTF">2025-11-01T02:35:10Z</dcterms:created>
  <dcterms:modified xsi:type="dcterms:W3CDTF">2025-11-01T03:10:47Z</dcterms:modified>
</cp:coreProperties>
</file>