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89" d="100"/>
          <a:sy n="89" d="100"/>
        </p:scale>
        <p:origin x="120" y="1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B6EEC448-2735-4E6C-957F-E836EDCA96E4}" type="datetimeFigureOut">
              <a:rPr lang="es-GT" smtClean="0"/>
              <a:t>28/10/2025</a:t>
            </a:fld>
            <a:endParaRPr lang="es-GT"/>
          </a:p>
        </p:txBody>
      </p:sp>
      <p:sp>
        <p:nvSpPr>
          <p:cNvPr id="5" name="Footer Placeholder 4"/>
          <p:cNvSpPr>
            <a:spLocks noGrp="1"/>
          </p:cNvSpPr>
          <p:nvPr>
            <p:ph type="ftr" sz="quarter" idx="11"/>
          </p:nvPr>
        </p:nvSpPr>
        <p:spPr>
          <a:xfrm>
            <a:off x="1371600" y="4323845"/>
            <a:ext cx="6400800" cy="365125"/>
          </a:xfrm>
        </p:spPr>
        <p:txBody>
          <a:bodyPr/>
          <a:lstStyle/>
          <a:p>
            <a:endParaRPr lang="es-GT"/>
          </a:p>
        </p:txBody>
      </p:sp>
      <p:sp>
        <p:nvSpPr>
          <p:cNvPr id="6" name="Slide Number Placeholder 5"/>
          <p:cNvSpPr>
            <a:spLocks noGrp="1"/>
          </p:cNvSpPr>
          <p:nvPr>
            <p:ph type="sldNum" sz="quarter" idx="12"/>
          </p:nvPr>
        </p:nvSpPr>
        <p:spPr>
          <a:xfrm>
            <a:off x="8077200" y="1430866"/>
            <a:ext cx="2743200" cy="365125"/>
          </a:xfrm>
        </p:spPr>
        <p:txBody>
          <a:bodyPr/>
          <a:lstStyle/>
          <a:p>
            <a:fld id="{30B32CFE-2836-4C35-93FE-90C33D03998B}" type="slidenum">
              <a:rPr lang="es-GT" smtClean="0"/>
              <a:t>‹Nº›</a:t>
            </a:fld>
            <a:endParaRPr lang="es-GT"/>
          </a:p>
        </p:txBody>
      </p:sp>
    </p:spTree>
    <p:extLst>
      <p:ext uri="{BB962C8B-B14F-4D97-AF65-F5344CB8AC3E}">
        <p14:creationId xmlns:p14="http://schemas.microsoft.com/office/powerpoint/2010/main" val="1999623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EEC448-2735-4E6C-957F-E836EDCA96E4}" type="datetimeFigureOut">
              <a:rPr lang="es-GT" smtClean="0"/>
              <a:t>28/10/2025</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30B32CFE-2836-4C35-93FE-90C33D03998B}" type="slidenum">
              <a:rPr lang="es-GT" smtClean="0"/>
              <a:t>‹Nº›</a:t>
            </a:fld>
            <a:endParaRPr lang="es-GT"/>
          </a:p>
        </p:txBody>
      </p:sp>
    </p:spTree>
    <p:extLst>
      <p:ext uri="{BB962C8B-B14F-4D97-AF65-F5344CB8AC3E}">
        <p14:creationId xmlns:p14="http://schemas.microsoft.com/office/powerpoint/2010/main" val="3011165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B6EEC448-2735-4E6C-957F-E836EDCA96E4}" type="datetimeFigureOut">
              <a:rPr lang="es-GT" smtClean="0"/>
              <a:t>28/10/2025</a:t>
            </a:fld>
            <a:endParaRPr lang="es-GT"/>
          </a:p>
        </p:txBody>
      </p:sp>
      <p:sp>
        <p:nvSpPr>
          <p:cNvPr id="6" name="Footer Placeholder 5"/>
          <p:cNvSpPr>
            <a:spLocks noGrp="1"/>
          </p:cNvSpPr>
          <p:nvPr>
            <p:ph type="ftr" sz="quarter" idx="11"/>
          </p:nvPr>
        </p:nvSpPr>
        <p:spPr>
          <a:xfrm>
            <a:off x="685800" y="379941"/>
            <a:ext cx="6991492" cy="365125"/>
          </a:xfrm>
        </p:spPr>
        <p:txBody>
          <a:bodyPr/>
          <a:lstStyle/>
          <a:p>
            <a:endParaRPr lang="es-GT"/>
          </a:p>
        </p:txBody>
      </p:sp>
      <p:sp>
        <p:nvSpPr>
          <p:cNvPr id="7" name="Slide Number Placeholder 6"/>
          <p:cNvSpPr>
            <a:spLocks noGrp="1"/>
          </p:cNvSpPr>
          <p:nvPr>
            <p:ph type="sldNum" sz="quarter" idx="12"/>
          </p:nvPr>
        </p:nvSpPr>
        <p:spPr>
          <a:xfrm>
            <a:off x="10862452" y="381000"/>
            <a:ext cx="643748" cy="365125"/>
          </a:xfrm>
        </p:spPr>
        <p:txBody>
          <a:bodyPr/>
          <a:lstStyle/>
          <a:p>
            <a:fld id="{30B32CFE-2836-4C35-93FE-90C33D03998B}" type="slidenum">
              <a:rPr lang="es-GT" smtClean="0"/>
              <a:t>‹Nº›</a:t>
            </a:fld>
            <a:endParaRPr lang="es-GT"/>
          </a:p>
        </p:txBody>
      </p:sp>
    </p:spTree>
    <p:extLst>
      <p:ext uri="{BB962C8B-B14F-4D97-AF65-F5344CB8AC3E}">
        <p14:creationId xmlns:p14="http://schemas.microsoft.com/office/powerpoint/2010/main" val="26957868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B6EEC448-2735-4E6C-957F-E836EDCA96E4}" type="datetimeFigureOut">
              <a:rPr lang="es-GT" smtClean="0"/>
              <a:t>28/10/2025</a:t>
            </a:fld>
            <a:endParaRPr lang="es-GT"/>
          </a:p>
        </p:txBody>
      </p:sp>
      <p:sp>
        <p:nvSpPr>
          <p:cNvPr id="6" name="Footer Placeholder 5"/>
          <p:cNvSpPr>
            <a:spLocks noGrp="1"/>
          </p:cNvSpPr>
          <p:nvPr>
            <p:ph type="ftr" sz="quarter" idx="11"/>
          </p:nvPr>
        </p:nvSpPr>
        <p:spPr>
          <a:xfrm>
            <a:off x="685800" y="379941"/>
            <a:ext cx="6991492" cy="365125"/>
          </a:xfrm>
        </p:spPr>
        <p:txBody>
          <a:bodyPr/>
          <a:lstStyle/>
          <a:p>
            <a:endParaRPr lang="es-GT"/>
          </a:p>
        </p:txBody>
      </p:sp>
      <p:sp>
        <p:nvSpPr>
          <p:cNvPr id="7" name="Slide Number Placeholder 6"/>
          <p:cNvSpPr>
            <a:spLocks noGrp="1"/>
          </p:cNvSpPr>
          <p:nvPr>
            <p:ph type="sldNum" sz="quarter" idx="12"/>
          </p:nvPr>
        </p:nvSpPr>
        <p:spPr>
          <a:xfrm>
            <a:off x="10862452" y="381000"/>
            <a:ext cx="643748" cy="365125"/>
          </a:xfrm>
        </p:spPr>
        <p:txBody>
          <a:bodyPr/>
          <a:lstStyle/>
          <a:p>
            <a:fld id="{30B32CFE-2836-4C35-93FE-90C33D03998B}" type="slidenum">
              <a:rPr lang="es-GT" smtClean="0"/>
              <a:t>‹Nº›</a:t>
            </a:fld>
            <a:endParaRPr lang="es-GT"/>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1193061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B6EEC448-2735-4E6C-957F-E836EDCA96E4}" type="datetimeFigureOut">
              <a:rPr lang="es-GT" smtClean="0"/>
              <a:t>28/10/2025</a:t>
            </a:fld>
            <a:endParaRPr lang="es-GT"/>
          </a:p>
        </p:txBody>
      </p:sp>
      <p:sp>
        <p:nvSpPr>
          <p:cNvPr id="6" name="Footer Placeholder 5"/>
          <p:cNvSpPr>
            <a:spLocks noGrp="1"/>
          </p:cNvSpPr>
          <p:nvPr>
            <p:ph type="ftr" sz="quarter" idx="11"/>
          </p:nvPr>
        </p:nvSpPr>
        <p:spPr>
          <a:xfrm>
            <a:off x="685800" y="378883"/>
            <a:ext cx="6991492" cy="365125"/>
          </a:xfrm>
        </p:spPr>
        <p:txBody>
          <a:bodyPr/>
          <a:lstStyle/>
          <a:p>
            <a:endParaRPr lang="es-GT"/>
          </a:p>
        </p:txBody>
      </p:sp>
      <p:sp>
        <p:nvSpPr>
          <p:cNvPr id="7" name="Slide Number Placeholder 6"/>
          <p:cNvSpPr>
            <a:spLocks noGrp="1"/>
          </p:cNvSpPr>
          <p:nvPr>
            <p:ph type="sldNum" sz="quarter" idx="12"/>
          </p:nvPr>
        </p:nvSpPr>
        <p:spPr>
          <a:xfrm>
            <a:off x="10862452" y="381000"/>
            <a:ext cx="643748" cy="365125"/>
          </a:xfrm>
        </p:spPr>
        <p:txBody>
          <a:bodyPr/>
          <a:lstStyle/>
          <a:p>
            <a:fld id="{30B32CFE-2836-4C35-93FE-90C33D03998B}" type="slidenum">
              <a:rPr lang="es-GT" smtClean="0"/>
              <a:t>‹Nº›</a:t>
            </a:fld>
            <a:endParaRPr lang="es-GT"/>
          </a:p>
        </p:txBody>
      </p:sp>
    </p:spTree>
    <p:extLst>
      <p:ext uri="{BB962C8B-B14F-4D97-AF65-F5344CB8AC3E}">
        <p14:creationId xmlns:p14="http://schemas.microsoft.com/office/powerpoint/2010/main" val="1185085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B6EEC448-2735-4E6C-957F-E836EDCA96E4}" type="datetimeFigureOut">
              <a:rPr lang="es-GT" smtClean="0"/>
              <a:t>28/10/2025</a:t>
            </a:fld>
            <a:endParaRPr lang="es-GT"/>
          </a:p>
        </p:txBody>
      </p:sp>
      <p:sp>
        <p:nvSpPr>
          <p:cNvPr id="4" name="Footer Placeholder 3"/>
          <p:cNvSpPr>
            <a:spLocks noGrp="1"/>
          </p:cNvSpPr>
          <p:nvPr>
            <p:ph type="ftr" sz="quarter" idx="11"/>
          </p:nvPr>
        </p:nvSpPr>
        <p:spPr/>
        <p:txBody>
          <a:bodyPr/>
          <a:lstStyle/>
          <a:p>
            <a:endParaRPr lang="es-GT"/>
          </a:p>
        </p:txBody>
      </p:sp>
      <p:sp>
        <p:nvSpPr>
          <p:cNvPr id="5" name="Slide Number Placeholder 4"/>
          <p:cNvSpPr>
            <a:spLocks noGrp="1"/>
          </p:cNvSpPr>
          <p:nvPr>
            <p:ph type="sldNum" sz="quarter" idx="12"/>
          </p:nvPr>
        </p:nvSpPr>
        <p:spPr/>
        <p:txBody>
          <a:bodyPr/>
          <a:lstStyle/>
          <a:p>
            <a:fld id="{30B32CFE-2836-4C35-93FE-90C33D03998B}" type="slidenum">
              <a:rPr lang="es-GT" smtClean="0"/>
              <a:t>‹Nº›</a:t>
            </a:fld>
            <a:endParaRPr lang="es-GT"/>
          </a:p>
        </p:txBody>
      </p:sp>
    </p:spTree>
    <p:extLst>
      <p:ext uri="{BB962C8B-B14F-4D97-AF65-F5344CB8AC3E}">
        <p14:creationId xmlns:p14="http://schemas.microsoft.com/office/powerpoint/2010/main" val="35088279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B6EEC448-2735-4E6C-957F-E836EDCA96E4}" type="datetimeFigureOut">
              <a:rPr lang="es-GT" smtClean="0"/>
              <a:t>28/10/2025</a:t>
            </a:fld>
            <a:endParaRPr lang="es-GT"/>
          </a:p>
        </p:txBody>
      </p:sp>
      <p:sp>
        <p:nvSpPr>
          <p:cNvPr id="4" name="Footer Placeholder 3"/>
          <p:cNvSpPr>
            <a:spLocks noGrp="1"/>
          </p:cNvSpPr>
          <p:nvPr>
            <p:ph type="ftr" sz="quarter" idx="11"/>
          </p:nvPr>
        </p:nvSpPr>
        <p:spPr/>
        <p:txBody>
          <a:bodyPr/>
          <a:lstStyle/>
          <a:p>
            <a:endParaRPr lang="es-GT"/>
          </a:p>
        </p:txBody>
      </p:sp>
      <p:sp>
        <p:nvSpPr>
          <p:cNvPr id="5" name="Slide Number Placeholder 4"/>
          <p:cNvSpPr>
            <a:spLocks noGrp="1"/>
          </p:cNvSpPr>
          <p:nvPr>
            <p:ph type="sldNum" sz="quarter" idx="12"/>
          </p:nvPr>
        </p:nvSpPr>
        <p:spPr/>
        <p:txBody>
          <a:bodyPr/>
          <a:lstStyle/>
          <a:p>
            <a:fld id="{30B32CFE-2836-4C35-93FE-90C33D03998B}" type="slidenum">
              <a:rPr lang="es-GT" smtClean="0"/>
              <a:t>‹Nº›</a:t>
            </a:fld>
            <a:endParaRPr lang="es-GT"/>
          </a:p>
        </p:txBody>
      </p:sp>
    </p:spTree>
    <p:extLst>
      <p:ext uri="{BB962C8B-B14F-4D97-AF65-F5344CB8AC3E}">
        <p14:creationId xmlns:p14="http://schemas.microsoft.com/office/powerpoint/2010/main" val="40129443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EEC448-2735-4E6C-957F-E836EDCA96E4}" type="datetimeFigureOut">
              <a:rPr lang="es-GT" smtClean="0"/>
              <a:t>28/10/2025</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30B32CFE-2836-4C35-93FE-90C33D03998B}" type="slidenum">
              <a:rPr lang="es-GT" smtClean="0"/>
              <a:t>‹Nº›</a:t>
            </a:fld>
            <a:endParaRPr lang="es-GT"/>
          </a:p>
        </p:txBody>
      </p:sp>
    </p:spTree>
    <p:extLst>
      <p:ext uri="{BB962C8B-B14F-4D97-AF65-F5344CB8AC3E}">
        <p14:creationId xmlns:p14="http://schemas.microsoft.com/office/powerpoint/2010/main" val="16927330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B6EEC448-2735-4E6C-957F-E836EDCA96E4}" type="datetimeFigureOut">
              <a:rPr lang="es-GT" smtClean="0"/>
              <a:t>28/10/2025</a:t>
            </a:fld>
            <a:endParaRPr lang="es-GT"/>
          </a:p>
        </p:txBody>
      </p:sp>
      <p:sp>
        <p:nvSpPr>
          <p:cNvPr id="5" name="Footer Placeholder 4"/>
          <p:cNvSpPr>
            <a:spLocks noGrp="1"/>
          </p:cNvSpPr>
          <p:nvPr>
            <p:ph type="ftr" sz="quarter" idx="11"/>
          </p:nvPr>
        </p:nvSpPr>
        <p:spPr>
          <a:xfrm>
            <a:off x="685800" y="381000"/>
            <a:ext cx="6991492" cy="365125"/>
          </a:xfrm>
        </p:spPr>
        <p:txBody>
          <a:bodyPr/>
          <a:lstStyle/>
          <a:p>
            <a:endParaRPr lang="es-GT"/>
          </a:p>
        </p:txBody>
      </p:sp>
      <p:sp>
        <p:nvSpPr>
          <p:cNvPr id="6" name="Slide Number Placeholder 5"/>
          <p:cNvSpPr>
            <a:spLocks noGrp="1"/>
          </p:cNvSpPr>
          <p:nvPr>
            <p:ph type="sldNum" sz="quarter" idx="12"/>
          </p:nvPr>
        </p:nvSpPr>
        <p:spPr>
          <a:xfrm>
            <a:off x="10862452" y="381000"/>
            <a:ext cx="643748" cy="365125"/>
          </a:xfrm>
        </p:spPr>
        <p:txBody>
          <a:bodyPr/>
          <a:lstStyle/>
          <a:p>
            <a:fld id="{30B32CFE-2836-4C35-93FE-90C33D03998B}" type="slidenum">
              <a:rPr lang="es-GT" smtClean="0"/>
              <a:t>‹Nº›</a:t>
            </a:fld>
            <a:endParaRPr lang="es-GT"/>
          </a:p>
        </p:txBody>
      </p:sp>
    </p:spTree>
    <p:extLst>
      <p:ext uri="{BB962C8B-B14F-4D97-AF65-F5344CB8AC3E}">
        <p14:creationId xmlns:p14="http://schemas.microsoft.com/office/powerpoint/2010/main" val="3647616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EEC448-2735-4E6C-957F-E836EDCA96E4}" type="datetimeFigureOut">
              <a:rPr lang="es-GT" smtClean="0"/>
              <a:t>28/10/2025</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30B32CFE-2836-4C35-93FE-90C33D03998B}" type="slidenum">
              <a:rPr lang="es-GT" smtClean="0"/>
              <a:t>‹Nº›</a:t>
            </a:fld>
            <a:endParaRPr lang="es-GT"/>
          </a:p>
        </p:txBody>
      </p:sp>
    </p:spTree>
    <p:extLst>
      <p:ext uri="{BB962C8B-B14F-4D97-AF65-F5344CB8AC3E}">
        <p14:creationId xmlns:p14="http://schemas.microsoft.com/office/powerpoint/2010/main" val="1100843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B6EEC448-2735-4E6C-957F-E836EDCA96E4}" type="datetimeFigureOut">
              <a:rPr lang="es-GT" smtClean="0"/>
              <a:t>28/10/2025</a:t>
            </a:fld>
            <a:endParaRPr lang="es-GT"/>
          </a:p>
        </p:txBody>
      </p:sp>
      <p:sp>
        <p:nvSpPr>
          <p:cNvPr id="5" name="Footer Placeholder 4"/>
          <p:cNvSpPr>
            <a:spLocks noGrp="1"/>
          </p:cNvSpPr>
          <p:nvPr>
            <p:ph type="ftr" sz="quarter" idx="11"/>
          </p:nvPr>
        </p:nvSpPr>
        <p:spPr>
          <a:xfrm>
            <a:off x="685800" y="381001"/>
            <a:ext cx="6991492" cy="364065"/>
          </a:xfrm>
        </p:spPr>
        <p:txBody>
          <a:bodyPr/>
          <a:lstStyle/>
          <a:p>
            <a:endParaRPr lang="es-GT"/>
          </a:p>
        </p:txBody>
      </p:sp>
      <p:sp>
        <p:nvSpPr>
          <p:cNvPr id="6" name="Slide Number Placeholder 5"/>
          <p:cNvSpPr>
            <a:spLocks noGrp="1"/>
          </p:cNvSpPr>
          <p:nvPr>
            <p:ph type="sldNum" sz="quarter" idx="12"/>
          </p:nvPr>
        </p:nvSpPr>
        <p:spPr>
          <a:xfrm>
            <a:off x="10862452" y="381000"/>
            <a:ext cx="643748" cy="365125"/>
          </a:xfrm>
        </p:spPr>
        <p:txBody>
          <a:bodyPr/>
          <a:lstStyle/>
          <a:p>
            <a:fld id="{30B32CFE-2836-4C35-93FE-90C33D03998B}" type="slidenum">
              <a:rPr lang="es-GT" smtClean="0"/>
              <a:t>‹Nº›</a:t>
            </a:fld>
            <a:endParaRPr lang="es-GT"/>
          </a:p>
        </p:txBody>
      </p:sp>
    </p:spTree>
    <p:extLst>
      <p:ext uri="{BB962C8B-B14F-4D97-AF65-F5344CB8AC3E}">
        <p14:creationId xmlns:p14="http://schemas.microsoft.com/office/powerpoint/2010/main" val="3993682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6EEC448-2735-4E6C-957F-E836EDCA96E4}" type="datetimeFigureOut">
              <a:rPr lang="es-GT" smtClean="0"/>
              <a:t>28/10/2025</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30B32CFE-2836-4C35-93FE-90C33D03998B}" type="slidenum">
              <a:rPr lang="es-GT" smtClean="0"/>
              <a:t>‹Nº›</a:t>
            </a:fld>
            <a:endParaRPr lang="es-GT"/>
          </a:p>
        </p:txBody>
      </p:sp>
    </p:spTree>
    <p:extLst>
      <p:ext uri="{BB962C8B-B14F-4D97-AF65-F5344CB8AC3E}">
        <p14:creationId xmlns:p14="http://schemas.microsoft.com/office/powerpoint/2010/main" val="1137837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85800" y="3132666"/>
            <a:ext cx="5311775" cy="3086019"/>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72200" y="3132666"/>
            <a:ext cx="5334000" cy="3086019"/>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EEC448-2735-4E6C-957F-E836EDCA96E4}" type="datetimeFigureOut">
              <a:rPr lang="es-GT" smtClean="0"/>
              <a:t>28/10/2025</a:t>
            </a:fld>
            <a:endParaRPr lang="es-GT"/>
          </a:p>
        </p:txBody>
      </p:sp>
      <p:sp>
        <p:nvSpPr>
          <p:cNvPr id="8" name="Footer Placeholder 7"/>
          <p:cNvSpPr>
            <a:spLocks noGrp="1"/>
          </p:cNvSpPr>
          <p:nvPr>
            <p:ph type="ftr" sz="quarter" idx="11"/>
          </p:nvPr>
        </p:nvSpPr>
        <p:spPr/>
        <p:txBody>
          <a:bodyPr/>
          <a:lstStyle/>
          <a:p>
            <a:endParaRPr lang="es-GT"/>
          </a:p>
        </p:txBody>
      </p:sp>
      <p:sp>
        <p:nvSpPr>
          <p:cNvPr id="9" name="Slide Number Placeholder 8"/>
          <p:cNvSpPr>
            <a:spLocks noGrp="1"/>
          </p:cNvSpPr>
          <p:nvPr>
            <p:ph type="sldNum" sz="quarter" idx="12"/>
          </p:nvPr>
        </p:nvSpPr>
        <p:spPr/>
        <p:txBody>
          <a:bodyPr/>
          <a:lstStyle/>
          <a:p>
            <a:fld id="{30B32CFE-2836-4C35-93FE-90C33D03998B}" type="slidenum">
              <a:rPr lang="es-GT" smtClean="0"/>
              <a:t>‹Nº›</a:t>
            </a:fld>
            <a:endParaRPr lang="es-GT"/>
          </a:p>
        </p:txBody>
      </p:sp>
    </p:spTree>
    <p:extLst>
      <p:ext uri="{BB962C8B-B14F-4D97-AF65-F5344CB8AC3E}">
        <p14:creationId xmlns:p14="http://schemas.microsoft.com/office/powerpoint/2010/main" val="899699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EEC448-2735-4E6C-957F-E836EDCA96E4}" type="datetimeFigureOut">
              <a:rPr lang="es-GT" smtClean="0"/>
              <a:t>28/10/2025</a:t>
            </a:fld>
            <a:endParaRPr lang="es-GT"/>
          </a:p>
        </p:txBody>
      </p:sp>
      <p:sp>
        <p:nvSpPr>
          <p:cNvPr id="4" name="Footer Placeholder 3"/>
          <p:cNvSpPr>
            <a:spLocks noGrp="1"/>
          </p:cNvSpPr>
          <p:nvPr>
            <p:ph type="ftr" sz="quarter" idx="11"/>
          </p:nvPr>
        </p:nvSpPr>
        <p:spPr/>
        <p:txBody>
          <a:bodyPr/>
          <a:lstStyle/>
          <a:p>
            <a:endParaRPr lang="es-GT"/>
          </a:p>
        </p:txBody>
      </p:sp>
      <p:sp>
        <p:nvSpPr>
          <p:cNvPr id="5" name="Slide Number Placeholder 4"/>
          <p:cNvSpPr>
            <a:spLocks noGrp="1"/>
          </p:cNvSpPr>
          <p:nvPr>
            <p:ph type="sldNum" sz="quarter" idx="12"/>
          </p:nvPr>
        </p:nvSpPr>
        <p:spPr/>
        <p:txBody>
          <a:bodyPr/>
          <a:lstStyle/>
          <a:p>
            <a:fld id="{30B32CFE-2836-4C35-93FE-90C33D03998B}" type="slidenum">
              <a:rPr lang="es-GT" smtClean="0"/>
              <a:t>‹Nº›</a:t>
            </a:fld>
            <a:endParaRPr lang="es-GT"/>
          </a:p>
        </p:txBody>
      </p:sp>
    </p:spTree>
    <p:extLst>
      <p:ext uri="{BB962C8B-B14F-4D97-AF65-F5344CB8AC3E}">
        <p14:creationId xmlns:p14="http://schemas.microsoft.com/office/powerpoint/2010/main" val="2446049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EEC448-2735-4E6C-957F-E836EDCA96E4}" type="datetimeFigureOut">
              <a:rPr lang="es-GT" smtClean="0"/>
              <a:t>28/10/2025</a:t>
            </a:fld>
            <a:endParaRPr lang="es-GT"/>
          </a:p>
        </p:txBody>
      </p:sp>
      <p:sp>
        <p:nvSpPr>
          <p:cNvPr id="3" name="Footer Placeholder 2"/>
          <p:cNvSpPr>
            <a:spLocks noGrp="1"/>
          </p:cNvSpPr>
          <p:nvPr>
            <p:ph type="ftr" sz="quarter" idx="11"/>
          </p:nvPr>
        </p:nvSpPr>
        <p:spPr/>
        <p:txBody>
          <a:bodyPr/>
          <a:lstStyle/>
          <a:p>
            <a:endParaRPr lang="es-GT"/>
          </a:p>
        </p:txBody>
      </p:sp>
      <p:sp>
        <p:nvSpPr>
          <p:cNvPr id="4" name="Slide Number Placeholder 3"/>
          <p:cNvSpPr>
            <a:spLocks noGrp="1"/>
          </p:cNvSpPr>
          <p:nvPr>
            <p:ph type="sldNum" sz="quarter" idx="12"/>
          </p:nvPr>
        </p:nvSpPr>
        <p:spPr/>
        <p:txBody>
          <a:bodyPr/>
          <a:lstStyle/>
          <a:p>
            <a:fld id="{30B32CFE-2836-4C35-93FE-90C33D03998B}" type="slidenum">
              <a:rPr lang="es-GT" smtClean="0"/>
              <a:t>‹Nº›</a:t>
            </a:fld>
            <a:endParaRPr lang="es-GT"/>
          </a:p>
        </p:txBody>
      </p:sp>
    </p:spTree>
    <p:extLst>
      <p:ext uri="{BB962C8B-B14F-4D97-AF65-F5344CB8AC3E}">
        <p14:creationId xmlns:p14="http://schemas.microsoft.com/office/powerpoint/2010/main" val="1452241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EEC448-2735-4E6C-957F-E836EDCA96E4}" type="datetimeFigureOut">
              <a:rPr lang="es-GT" smtClean="0"/>
              <a:t>28/10/2025</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30B32CFE-2836-4C35-93FE-90C33D03998B}" type="slidenum">
              <a:rPr lang="es-GT" smtClean="0"/>
              <a:t>‹Nº›</a:t>
            </a:fld>
            <a:endParaRPr lang="es-GT"/>
          </a:p>
        </p:txBody>
      </p:sp>
    </p:spTree>
    <p:extLst>
      <p:ext uri="{BB962C8B-B14F-4D97-AF65-F5344CB8AC3E}">
        <p14:creationId xmlns:p14="http://schemas.microsoft.com/office/powerpoint/2010/main" val="895879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EEC448-2735-4E6C-957F-E836EDCA96E4}" type="datetimeFigureOut">
              <a:rPr lang="es-GT" smtClean="0"/>
              <a:t>28/10/2025</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30B32CFE-2836-4C35-93FE-90C33D03998B}" type="slidenum">
              <a:rPr lang="es-GT" smtClean="0"/>
              <a:t>‹Nº›</a:t>
            </a:fld>
            <a:endParaRPr lang="es-GT"/>
          </a:p>
        </p:txBody>
      </p:sp>
    </p:spTree>
    <p:extLst>
      <p:ext uri="{BB962C8B-B14F-4D97-AF65-F5344CB8AC3E}">
        <p14:creationId xmlns:p14="http://schemas.microsoft.com/office/powerpoint/2010/main" val="3682932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6EEC448-2735-4E6C-957F-E836EDCA96E4}" type="datetimeFigureOut">
              <a:rPr lang="es-GT" smtClean="0"/>
              <a:t>28/10/2025</a:t>
            </a:fld>
            <a:endParaRPr lang="es-GT"/>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s-GT"/>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0B32CFE-2836-4C35-93FE-90C33D03998B}" type="slidenum">
              <a:rPr lang="es-GT" smtClean="0"/>
              <a:t>‹Nº›</a:t>
            </a:fld>
            <a:endParaRPr lang="es-GT"/>
          </a:p>
        </p:txBody>
      </p:sp>
    </p:spTree>
    <p:extLst>
      <p:ext uri="{BB962C8B-B14F-4D97-AF65-F5344CB8AC3E}">
        <p14:creationId xmlns:p14="http://schemas.microsoft.com/office/powerpoint/2010/main" val="2953590855"/>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 dirty="0" smtClean="0"/>
              <a:t>Wilson Alfredo Oscal Aguilar </a:t>
            </a:r>
            <a:endParaRPr lang="es-GT" dirty="0"/>
          </a:p>
        </p:txBody>
      </p:sp>
      <p:sp>
        <p:nvSpPr>
          <p:cNvPr id="3" name="Subtítulo 2"/>
          <p:cNvSpPr>
            <a:spLocks noGrp="1"/>
          </p:cNvSpPr>
          <p:nvPr>
            <p:ph type="subTitle" idx="1"/>
          </p:nvPr>
        </p:nvSpPr>
        <p:spPr/>
        <p:txBody>
          <a:bodyPr/>
          <a:lstStyle/>
          <a:p>
            <a:pPr algn="l"/>
            <a:r>
              <a:rPr lang="es-ES" dirty="0" smtClean="0"/>
              <a:t>ID:1456   							EDAD:16</a:t>
            </a:r>
          </a:p>
          <a:p>
            <a:pPr algn="l"/>
            <a:endParaRPr lang="es-GT" dirty="0"/>
          </a:p>
        </p:txBody>
      </p:sp>
    </p:spTree>
    <p:extLst>
      <p:ext uri="{BB962C8B-B14F-4D97-AF65-F5344CB8AC3E}">
        <p14:creationId xmlns:p14="http://schemas.microsoft.com/office/powerpoint/2010/main" val="2055081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mph" presetSubtype="0" fill="hold" grpId="1" nodeType="clickEffect">
                                  <p:stCondLst>
                                    <p:cond delay="0"/>
                                  </p:stCondLst>
                                  <p:childTnLst>
                                    <p:animEffect transition="out" filter="fade">
                                      <p:cBhvr>
                                        <p:cTn id="12" dur="500" tmFilter="0, 0; .2, .5; .8, .5; 1, 0"/>
                                        <p:tgtEl>
                                          <p:spTgt spid="2"/>
                                        </p:tgtEl>
                                      </p:cBhvr>
                                    </p:animEffect>
                                    <p:animScale>
                                      <p:cBhvr>
                                        <p:cTn id="13" dur="250" autoRev="1" fill="hold"/>
                                        <p:tgtEl>
                                          <p:spTgt spid="2"/>
                                        </p:tgtEl>
                                      </p:cBhvr>
                                      <p:by x="105000" y="105000"/>
                                    </p:animScale>
                                  </p:childTnLst>
                                </p:cTn>
                              </p:par>
                            </p:childTnLst>
                          </p:cTn>
                        </p:par>
                      </p:childTnLst>
                    </p:cTn>
                  </p:par>
                  <p:par>
                    <p:cTn id="14" fill="hold">
                      <p:stCondLst>
                        <p:cond delay="indefinite"/>
                      </p:stCondLst>
                      <p:childTnLst>
                        <p:par>
                          <p:cTn id="15" fill="hold">
                            <p:stCondLst>
                              <p:cond delay="0"/>
                            </p:stCondLst>
                            <p:childTnLst>
                              <p:par>
                                <p:cTn id="16" presetID="1" presetClass="path" presetSubtype="0" accel="50000" decel="50000" fill="hold" grpId="2" nodeType="clickEffect">
                                  <p:stCondLst>
                                    <p:cond delay="0"/>
                                  </p:stCondLst>
                                  <p:childTnLst>
                                    <p:animMotion origin="layout" path="M 0 0 C 0.069 0 0.125 0.056 0.125 0.125 C 0.125 0.194 0.069 0.25 0 0.25 C -0.069 0.25 -0.125 0.194 -0.125 0.125 C -0.125 0.056 -0.069 0 0 0 Z" pathEditMode="relative" ptsTypes="">
                                      <p:cBhvr>
                                        <p:cTn id="17" dur="2000" fill="hold"/>
                                        <p:tgtEl>
                                          <p:spTgt spid="2"/>
                                        </p:tgtEl>
                                        <p:attrNameLst>
                                          <p:attrName>ppt_x</p:attrName>
                                          <p:attrName>ppt_y</p:attrName>
                                        </p:attrNameLst>
                                      </p:cBhvr>
                                    </p:animMotion>
                                  </p:childTnLst>
                                </p:cTn>
                              </p:par>
                            </p:childTnLst>
                          </p:cTn>
                        </p:par>
                      </p:childTnLst>
                    </p:cTn>
                  </p:par>
                  <p:par>
                    <p:cTn id="18" fill="hold">
                      <p:stCondLst>
                        <p:cond delay="indefinite"/>
                      </p:stCondLst>
                      <p:childTnLst>
                        <p:par>
                          <p:cTn id="19" fill="hold">
                            <p:stCondLst>
                              <p:cond delay="0"/>
                            </p:stCondLst>
                            <p:childTnLst>
                              <p:par>
                                <p:cTn id="20" presetID="2" presetClass="exit" presetSubtype="4" fill="hold" grpId="3" nodeType="clickEffect">
                                  <p:stCondLst>
                                    <p:cond delay="0"/>
                                  </p:stCondLst>
                                  <p:childTnLst>
                                    <p:anim calcmode="lin" valueType="num">
                                      <p:cBhvr additive="base">
                                        <p:cTn id="21" dur="500"/>
                                        <p:tgtEl>
                                          <p:spTgt spid="2"/>
                                        </p:tgtEl>
                                        <p:attrNameLst>
                                          <p:attrName>ppt_x</p:attrName>
                                        </p:attrNameLst>
                                      </p:cBhvr>
                                      <p:tavLst>
                                        <p:tav tm="0">
                                          <p:val>
                                            <p:strVal val="ppt_x"/>
                                          </p:val>
                                        </p:tav>
                                        <p:tav tm="100000">
                                          <p:val>
                                            <p:strVal val="ppt_x"/>
                                          </p:val>
                                        </p:tav>
                                      </p:tavLst>
                                    </p:anim>
                                    <p:anim calcmode="lin" valueType="num">
                                      <p:cBhvr additive="base">
                                        <p:cTn id="22" dur="500"/>
                                        <p:tgtEl>
                                          <p:spTgt spid="2"/>
                                        </p:tgtEl>
                                        <p:attrNameLst>
                                          <p:attrName>ppt_y</p:attrName>
                                        </p:attrNameLst>
                                      </p:cBhvr>
                                      <p:tavLst>
                                        <p:tav tm="0">
                                          <p:val>
                                            <p:strVal val="ppt_y"/>
                                          </p:val>
                                        </p:tav>
                                        <p:tav tm="100000">
                                          <p:val>
                                            <p:strVal val="1+ppt_h/2"/>
                                          </p:val>
                                        </p:tav>
                                      </p:tavLst>
                                    </p:anim>
                                    <p:set>
                                      <p:cBhvr>
                                        <p:cTn id="23" dur="1" fill="hold">
                                          <p:stCondLst>
                                            <p:cond delay="499"/>
                                          </p:stCondLst>
                                        </p:cTn>
                                        <p:tgtEl>
                                          <p:spTgt spid="2"/>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 calcmode="lin" valueType="num">
                                      <p:cBhvr additive="base">
                                        <p:cTn id="2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2" presetClass="emph" presetSubtype="0" fill="hold" grpId="1" nodeType="clickEffect">
                                  <p:stCondLst>
                                    <p:cond delay="0"/>
                                  </p:stCondLst>
                                  <p:childTnLst>
                                    <p:animRot by="120000">
                                      <p:cBhvr>
                                        <p:cTn id="33" dur="100" fill="hold">
                                          <p:stCondLst>
                                            <p:cond delay="0"/>
                                          </p:stCondLst>
                                        </p:cTn>
                                        <p:tgtEl>
                                          <p:spTgt spid="3">
                                            <p:txEl>
                                              <p:pRg st="0" end="0"/>
                                            </p:txEl>
                                          </p:spTgt>
                                        </p:tgtEl>
                                        <p:attrNameLst>
                                          <p:attrName>r</p:attrName>
                                        </p:attrNameLst>
                                      </p:cBhvr>
                                    </p:animRot>
                                    <p:animRot by="-240000">
                                      <p:cBhvr>
                                        <p:cTn id="34" dur="200" fill="hold">
                                          <p:stCondLst>
                                            <p:cond delay="200"/>
                                          </p:stCondLst>
                                        </p:cTn>
                                        <p:tgtEl>
                                          <p:spTgt spid="3">
                                            <p:txEl>
                                              <p:pRg st="0" end="0"/>
                                            </p:txEl>
                                          </p:spTgt>
                                        </p:tgtEl>
                                        <p:attrNameLst>
                                          <p:attrName>r</p:attrName>
                                        </p:attrNameLst>
                                      </p:cBhvr>
                                    </p:animRot>
                                    <p:animRot by="240000">
                                      <p:cBhvr>
                                        <p:cTn id="35" dur="200" fill="hold">
                                          <p:stCondLst>
                                            <p:cond delay="400"/>
                                          </p:stCondLst>
                                        </p:cTn>
                                        <p:tgtEl>
                                          <p:spTgt spid="3">
                                            <p:txEl>
                                              <p:pRg st="0" end="0"/>
                                            </p:txEl>
                                          </p:spTgt>
                                        </p:tgtEl>
                                        <p:attrNameLst>
                                          <p:attrName>r</p:attrName>
                                        </p:attrNameLst>
                                      </p:cBhvr>
                                    </p:animRot>
                                    <p:animRot by="-240000">
                                      <p:cBhvr>
                                        <p:cTn id="36" dur="200" fill="hold">
                                          <p:stCondLst>
                                            <p:cond delay="600"/>
                                          </p:stCondLst>
                                        </p:cTn>
                                        <p:tgtEl>
                                          <p:spTgt spid="3">
                                            <p:txEl>
                                              <p:pRg st="0" end="0"/>
                                            </p:txEl>
                                          </p:spTgt>
                                        </p:tgtEl>
                                        <p:attrNameLst>
                                          <p:attrName>r</p:attrName>
                                        </p:attrNameLst>
                                      </p:cBhvr>
                                    </p:animRot>
                                    <p:animRot by="120000">
                                      <p:cBhvr>
                                        <p:cTn id="37" dur="200" fill="hold">
                                          <p:stCondLst>
                                            <p:cond delay="800"/>
                                          </p:stCondLst>
                                        </p:cTn>
                                        <p:tgtEl>
                                          <p:spTgt spid="3">
                                            <p:txEl>
                                              <p:pRg st="0" end="0"/>
                                            </p:txEl>
                                          </p:spTgt>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37" presetClass="path" presetSubtype="0" accel="50000" decel="50000" fill="hold" grpId="2" nodeType="clickEffect">
                                  <p:stCondLst>
                                    <p:cond delay="0"/>
                                  </p:stCondLst>
                                  <p:childTnLst>
                                    <p:animMotion origin="layout" path="M 0 0 L 0.067 0.04 C 0.081 0.049 0.102 0.054 0.124 0.054 C 0.149 0.054 0.169 0.049 0.183 0.04 L 0.25 0 E" pathEditMode="relative" ptsTypes="">
                                      <p:cBhvr>
                                        <p:cTn id="41" dur="2000" fill="hold"/>
                                        <p:tgtEl>
                                          <p:spTgt spid="3">
                                            <p:txEl>
                                              <p:pRg st="0" end="0"/>
                                            </p:txEl>
                                          </p:spTgt>
                                        </p:tgtEl>
                                        <p:attrNameLst>
                                          <p:attrName>ppt_x</p:attrName>
                                          <p:attrName>ppt_y</p:attrName>
                                        </p:attrNameLst>
                                      </p:cBhvr>
                                    </p:animMotion>
                                  </p:childTnLst>
                                </p:cTn>
                              </p:par>
                            </p:childTnLst>
                          </p:cTn>
                        </p:par>
                      </p:childTnLst>
                    </p:cTn>
                  </p:par>
                  <p:par>
                    <p:cTn id="42" fill="hold">
                      <p:stCondLst>
                        <p:cond delay="indefinite"/>
                      </p:stCondLst>
                      <p:childTnLst>
                        <p:par>
                          <p:cTn id="43" fill="hold">
                            <p:stCondLst>
                              <p:cond delay="0"/>
                            </p:stCondLst>
                            <p:childTnLst>
                              <p:par>
                                <p:cTn id="44" presetID="2" presetClass="exit" presetSubtype="4" fill="hold" grpId="3" nodeType="clickEffect">
                                  <p:stCondLst>
                                    <p:cond delay="0"/>
                                  </p:stCondLst>
                                  <p:childTnLst>
                                    <p:anim calcmode="lin" valueType="num">
                                      <p:cBhvr additive="base">
                                        <p:cTn id="45"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46" dur="500"/>
                                        <p:tgtEl>
                                          <p:spTgt spid="3">
                                            <p:txEl>
                                              <p:pRg st="0" end="0"/>
                                            </p:txEl>
                                          </p:spTgt>
                                        </p:tgtEl>
                                        <p:attrNameLst>
                                          <p:attrName>ppt_y</p:attrName>
                                        </p:attrNameLst>
                                      </p:cBhvr>
                                      <p:tavLst>
                                        <p:tav tm="0">
                                          <p:val>
                                            <p:strVal val="ppt_y"/>
                                          </p:val>
                                        </p:tav>
                                        <p:tav tm="100000">
                                          <p:val>
                                            <p:strVal val="1+ppt_h/2"/>
                                          </p:val>
                                        </p:tav>
                                      </p:tavLst>
                                    </p:anim>
                                    <p:set>
                                      <p:cBhvr>
                                        <p:cTn id="47"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2" grpId="3"/>
      <p:bldP spid="3" grpId="0" build="p"/>
      <p:bldP spid="3" grpId="1" build="p"/>
      <p:bldP spid="3" grpId="2" build="p"/>
      <p:bldP spid="3" grpId="3"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GT"/>
          </a:p>
        </p:txBody>
      </p:sp>
      <p:sp>
        <p:nvSpPr>
          <p:cNvPr id="3" name="Marcador de contenido 2"/>
          <p:cNvSpPr>
            <a:spLocks noGrp="1"/>
          </p:cNvSpPr>
          <p:nvPr>
            <p:ph idx="1"/>
          </p:nvPr>
        </p:nvSpPr>
        <p:spPr/>
        <p:txBody>
          <a:bodyPr/>
          <a:lstStyle/>
          <a:p>
            <a:r>
              <a:rPr lang="es-ES" dirty="0" smtClean="0"/>
              <a:t>Monitor </a:t>
            </a:r>
          </a:p>
          <a:p>
            <a:r>
              <a:rPr lang="es-ES" dirty="0" smtClean="0"/>
              <a:t>Mause</a:t>
            </a:r>
          </a:p>
          <a:p>
            <a:r>
              <a:rPr lang="es-ES" dirty="0" smtClean="0"/>
              <a:t>Alta Voces </a:t>
            </a:r>
          </a:p>
          <a:p>
            <a:r>
              <a:rPr lang="es-ES" dirty="0" smtClean="0"/>
              <a:t>Teclado </a:t>
            </a:r>
          </a:p>
          <a:p>
            <a:r>
              <a:rPr lang="es-ES" dirty="0" smtClean="0"/>
              <a:t>CPU</a:t>
            </a:r>
          </a:p>
          <a:p>
            <a:r>
              <a:rPr lang="es-ES" dirty="0" smtClean="0"/>
              <a:t>Impresora </a:t>
            </a:r>
          </a:p>
          <a:p>
            <a:r>
              <a:rPr lang="es-ES" dirty="0" err="1" smtClean="0"/>
              <a:t>Audifonos</a:t>
            </a:r>
            <a:r>
              <a:rPr lang="es-ES" dirty="0" smtClean="0"/>
              <a:t> </a:t>
            </a:r>
            <a:endParaRPr lang="es-GT" dirty="0"/>
          </a:p>
        </p:txBody>
      </p:sp>
    </p:spTree>
    <p:extLst>
      <p:ext uri="{BB962C8B-B14F-4D97-AF65-F5344CB8AC3E}">
        <p14:creationId xmlns:p14="http://schemas.microsoft.com/office/powerpoint/2010/main" val="1312767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lt">
                                    <p:tmPct val="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iterate type="lt">
                                    <p:tmPct val="0"/>
                                  </p:iterate>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iterate type="lt">
                                    <p:tmPct val="0"/>
                                  </p:iterate>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iterate type="lt">
                                    <p:tmPct val="0"/>
                                  </p:iterate>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iterate type="lt">
                                    <p:tmPct val="0"/>
                                  </p:iterate>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iterate type="lt">
                                    <p:tmPct val="0"/>
                                  </p:iterate>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iterate type="lt">
                                    <p:tmPct val="0"/>
                                  </p:iterate>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34" presetClass="emph" presetSubtype="0" fill="hold" grpId="1" nodeType="clickEffect">
                                  <p:stCondLst>
                                    <p:cond delay="0"/>
                                  </p:stCondLst>
                                  <p:iterate type="lt">
                                    <p:tmPct val="10000"/>
                                  </p:iterate>
                                  <p:childTnLst>
                                    <p:animMotion origin="layout" path="M 0.0 0.0 L 0.0 -0.07213" pathEditMode="relative" ptsTypes="">
                                      <p:cBhvr>
                                        <p:cTn id="48" dur="250" accel="50000" decel="50000" autoRev="1" fill="hold">
                                          <p:stCondLst>
                                            <p:cond delay="0"/>
                                          </p:stCondLst>
                                        </p:cTn>
                                        <p:tgtEl>
                                          <p:spTgt spid="3">
                                            <p:txEl>
                                              <p:pRg st="0" end="0"/>
                                            </p:txEl>
                                          </p:spTgt>
                                        </p:tgtEl>
                                        <p:attrNameLst>
                                          <p:attrName>ppt_x</p:attrName>
                                          <p:attrName>ppt_y</p:attrName>
                                        </p:attrNameLst>
                                      </p:cBhvr>
                                    </p:animMotion>
                                    <p:animRot by="1500000">
                                      <p:cBhvr>
                                        <p:cTn id="49" dur="125" fill="hold">
                                          <p:stCondLst>
                                            <p:cond delay="0"/>
                                          </p:stCondLst>
                                        </p:cTn>
                                        <p:tgtEl>
                                          <p:spTgt spid="3">
                                            <p:txEl>
                                              <p:pRg st="0" end="0"/>
                                            </p:txEl>
                                          </p:spTgt>
                                        </p:tgtEl>
                                        <p:attrNameLst>
                                          <p:attrName>r</p:attrName>
                                        </p:attrNameLst>
                                      </p:cBhvr>
                                    </p:animRot>
                                    <p:animRot by="-1500000">
                                      <p:cBhvr>
                                        <p:cTn id="50" dur="125" fill="hold">
                                          <p:stCondLst>
                                            <p:cond delay="125"/>
                                          </p:stCondLst>
                                        </p:cTn>
                                        <p:tgtEl>
                                          <p:spTgt spid="3">
                                            <p:txEl>
                                              <p:pRg st="0" end="0"/>
                                            </p:txEl>
                                          </p:spTgt>
                                        </p:tgtEl>
                                        <p:attrNameLst>
                                          <p:attrName>r</p:attrName>
                                        </p:attrNameLst>
                                      </p:cBhvr>
                                    </p:animRot>
                                    <p:animRot by="-1500000">
                                      <p:cBhvr>
                                        <p:cTn id="51" dur="125" fill="hold">
                                          <p:stCondLst>
                                            <p:cond delay="250"/>
                                          </p:stCondLst>
                                        </p:cTn>
                                        <p:tgtEl>
                                          <p:spTgt spid="3">
                                            <p:txEl>
                                              <p:pRg st="0" end="0"/>
                                            </p:txEl>
                                          </p:spTgt>
                                        </p:tgtEl>
                                        <p:attrNameLst>
                                          <p:attrName>r</p:attrName>
                                        </p:attrNameLst>
                                      </p:cBhvr>
                                    </p:animRot>
                                    <p:animRot by="1500000">
                                      <p:cBhvr>
                                        <p:cTn id="52" dur="125" fill="hold">
                                          <p:stCondLst>
                                            <p:cond delay="375"/>
                                          </p:stCondLst>
                                        </p:cTn>
                                        <p:tgtEl>
                                          <p:spTgt spid="3">
                                            <p:txEl>
                                              <p:pRg st="0" end="0"/>
                                            </p:txEl>
                                          </p:spTgt>
                                        </p:tgtEl>
                                        <p:attrNameLst>
                                          <p:attrName>r</p:attrName>
                                        </p:attrNameLst>
                                      </p:cBhvr>
                                    </p:animRot>
                                  </p:childTnLst>
                                </p:cTn>
                              </p:par>
                            </p:childTnLst>
                          </p:cTn>
                        </p:par>
                      </p:childTnLst>
                    </p:cTn>
                  </p:par>
                  <p:par>
                    <p:cTn id="53" fill="hold">
                      <p:stCondLst>
                        <p:cond delay="indefinite"/>
                      </p:stCondLst>
                      <p:childTnLst>
                        <p:par>
                          <p:cTn id="54" fill="hold">
                            <p:stCondLst>
                              <p:cond delay="0"/>
                            </p:stCondLst>
                            <p:childTnLst>
                              <p:par>
                                <p:cTn id="55" presetID="34" presetClass="emph" presetSubtype="0" fill="hold" grpId="1" nodeType="clickEffect">
                                  <p:stCondLst>
                                    <p:cond delay="0"/>
                                  </p:stCondLst>
                                  <p:iterate type="lt">
                                    <p:tmPct val="10000"/>
                                  </p:iterate>
                                  <p:childTnLst>
                                    <p:animMotion origin="layout" path="M 0.0 0.0 L 0.0 -0.07213" pathEditMode="relative" ptsTypes="">
                                      <p:cBhvr>
                                        <p:cTn id="56" dur="250" accel="50000" decel="50000" autoRev="1" fill="hold">
                                          <p:stCondLst>
                                            <p:cond delay="0"/>
                                          </p:stCondLst>
                                        </p:cTn>
                                        <p:tgtEl>
                                          <p:spTgt spid="3">
                                            <p:txEl>
                                              <p:pRg st="1" end="1"/>
                                            </p:txEl>
                                          </p:spTgt>
                                        </p:tgtEl>
                                        <p:attrNameLst>
                                          <p:attrName>ppt_x</p:attrName>
                                          <p:attrName>ppt_y</p:attrName>
                                        </p:attrNameLst>
                                      </p:cBhvr>
                                    </p:animMotion>
                                    <p:animRot by="1500000">
                                      <p:cBhvr>
                                        <p:cTn id="57" dur="125" fill="hold">
                                          <p:stCondLst>
                                            <p:cond delay="0"/>
                                          </p:stCondLst>
                                        </p:cTn>
                                        <p:tgtEl>
                                          <p:spTgt spid="3">
                                            <p:txEl>
                                              <p:pRg st="1" end="1"/>
                                            </p:txEl>
                                          </p:spTgt>
                                        </p:tgtEl>
                                        <p:attrNameLst>
                                          <p:attrName>r</p:attrName>
                                        </p:attrNameLst>
                                      </p:cBhvr>
                                    </p:animRot>
                                    <p:animRot by="-1500000">
                                      <p:cBhvr>
                                        <p:cTn id="58" dur="125" fill="hold">
                                          <p:stCondLst>
                                            <p:cond delay="125"/>
                                          </p:stCondLst>
                                        </p:cTn>
                                        <p:tgtEl>
                                          <p:spTgt spid="3">
                                            <p:txEl>
                                              <p:pRg st="1" end="1"/>
                                            </p:txEl>
                                          </p:spTgt>
                                        </p:tgtEl>
                                        <p:attrNameLst>
                                          <p:attrName>r</p:attrName>
                                        </p:attrNameLst>
                                      </p:cBhvr>
                                    </p:animRot>
                                    <p:animRot by="-1500000">
                                      <p:cBhvr>
                                        <p:cTn id="59" dur="125" fill="hold">
                                          <p:stCondLst>
                                            <p:cond delay="250"/>
                                          </p:stCondLst>
                                        </p:cTn>
                                        <p:tgtEl>
                                          <p:spTgt spid="3">
                                            <p:txEl>
                                              <p:pRg st="1" end="1"/>
                                            </p:txEl>
                                          </p:spTgt>
                                        </p:tgtEl>
                                        <p:attrNameLst>
                                          <p:attrName>r</p:attrName>
                                        </p:attrNameLst>
                                      </p:cBhvr>
                                    </p:animRot>
                                    <p:animRot by="1500000">
                                      <p:cBhvr>
                                        <p:cTn id="60" dur="125" fill="hold">
                                          <p:stCondLst>
                                            <p:cond delay="375"/>
                                          </p:stCondLst>
                                        </p:cTn>
                                        <p:tgtEl>
                                          <p:spTgt spid="3">
                                            <p:txEl>
                                              <p:pRg st="1" end="1"/>
                                            </p:txEl>
                                          </p:spTgt>
                                        </p:tgtEl>
                                        <p:attrNameLst>
                                          <p:attrName>r</p:attrName>
                                        </p:attrNameLst>
                                      </p:cBhvr>
                                    </p:animRot>
                                  </p:childTnLst>
                                </p:cTn>
                              </p:par>
                            </p:childTnLst>
                          </p:cTn>
                        </p:par>
                      </p:childTnLst>
                    </p:cTn>
                  </p:par>
                  <p:par>
                    <p:cTn id="61" fill="hold">
                      <p:stCondLst>
                        <p:cond delay="indefinite"/>
                      </p:stCondLst>
                      <p:childTnLst>
                        <p:par>
                          <p:cTn id="62" fill="hold">
                            <p:stCondLst>
                              <p:cond delay="0"/>
                            </p:stCondLst>
                            <p:childTnLst>
                              <p:par>
                                <p:cTn id="63" presetID="34" presetClass="emph" presetSubtype="0" fill="hold" grpId="1" nodeType="clickEffect">
                                  <p:stCondLst>
                                    <p:cond delay="0"/>
                                  </p:stCondLst>
                                  <p:iterate type="lt">
                                    <p:tmPct val="10000"/>
                                  </p:iterate>
                                  <p:childTnLst>
                                    <p:animMotion origin="layout" path="M 0.0 0.0 L 0.0 -0.07213" pathEditMode="relative" ptsTypes="">
                                      <p:cBhvr>
                                        <p:cTn id="64" dur="250" accel="50000" decel="50000" autoRev="1" fill="hold">
                                          <p:stCondLst>
                                            <p:cond delay="0"/>
                                          </p:stCondLst>
                                        </p:cTn>
                                        <p:tgtEl>
                                          <p:spTgt spid="3">
                                            <p:txEl>
                                              <p:pRg st="2" end="2"/>
                                            </p:txEl>
                                          </p:spTgt>
                                        </p:tgtEl>
                                        <p:attrNameLst>
                                          <p:attrName>ppt_x</p:attrName>
                                          <p:attrName>ppt_y</p:attrName>
                                        </p:attrNameLst>
                                      </p:cBhvr>
                                    </p:animMotion>
                                    <p:animRot by="1500000">
                                      <p:cBhvr>
                                        <p:cTn id="65" dur="125" fill="hold">
                                          <p:stCondLst>
                                            <p:cond delay="0"/>
                                          </p:stCondLst>
                                        </p:cTn>
                                        <p:tgtEl>
                                          <p:spTgt spid="3">
                                            <p:txEl>
                                              <p:pRg st="2" end="2"/>
                                            </p:txEl>
                                          </p:spTgt>
                                        </p:tgtEl>
                                        <p:attrNameLst>
                                          <p:attrName>r</p:attrName>
                                        </p:attrNameLst>
                                      </p:cBhvr>
                                    </p:animRot>
                                    <p:animRot by="-1500000">
                                      <p:cBhvr>
                                        <p:cTn id="66" dur="125" fill="hold">
                                          <p:stCondLst>
                                            <p:cond delay="125"/>
                                          </p:stCondLst>
                                        </p:cTn>
                                        <p:tgtEl>
                                          <p:spTgt spid="3">
                                            <p:txEl>
                                              <p:pRg st="2" end="2"/>
                                            </p:txEl>
                                          </p:spTgt>
                                        </p:tgtEl>
                                        <p:attrNameLst>
                                          <p:attrName>r</p:attrName>
                                        </p:attrNameLst>
                                      </p:cBhvr>
                                    </p:animRot>
                                    <p:animRot by="-1500000">
                                      <p:cBhvr>
                                        <p:cTn id="67" dur="125" fill="hold">
                                          <p:stCondLst>
                                            <p:cond delay="250"/>
                                          </p:stCondLst>
                                        </p:cTn>
                                        <p:tgtEl>
                                          <p:spTgt spid="3">
                                            <p:txEl>
                                              <p:pRg st="2" end="2"/>
                                            </p:txEl>
                                          </p:spTgt>
                                        </p:tgtEl>
                                        <p:attrNameLst>
                                          <p:attrName>r</p:attrName>
                                        </p:attrNameLst>
                                      </p:cBhvr>
                                    </p:animRot>
                                    <p:animRot by="1500000">
                                      <p:cBhvr>
                                        <p:cTn id="68" dur="125" fill="hold">
                                          <p:stCondLst>
                                            <p:cond delay="375"/>
                                          </p:stCondLst>
                                        </p:cTn>
                                        <p:tgtEl>
                                          <p:spTgt spid="3">
                                            <p:txEl>
                                              <p:pRg st="2" end="2"/>
                                            </p:txEl>
                                          </p:spTgt>
                                        </p:tgtEl>
                                        <p:attrNameLst>
                                          <p:attrName>r</p:attrName>
                                        </p:attrNameLst>
                                      </p:cBhvr>
                                    </p:animRot>
                                  </p:childTnLst>
                                </p:cTn>
                              </p:par>
                            </p:childTnLst>
                          </p:cTn>
                        </p:par>
                      </p:childTnLst>
                    </p:cTn>
                  </p:par>
                  <p:par>
                    <p:cTn id="69" fill="hold">
                      <p:stCondLst>
                        <p:cond delay="indefinite"/>
                      </p:stCondLst>
                      <p:childTnLst>
                        <p:par>
                          <p:cTn id="70" fill="hold">
                            <p:stCondLst>
                              <p:cond delay="0"/>
                            </p:stCondLst>
                            <p:childTnLst>
                              <p:par>
                                <p:cTn id="71" presetID="34" presetClass="emph" presetSubtype="0" fill="hold" grpId="1" nodeType="clickEffect">
                                  <p:stCondLst>
                                    <p:cond delay="0"/>
                                  </p:stCondLst>
                                  <p:iterate type="lt">
                                    <p:tmPct val="10000"/>
                                  </p:iterate>
                                  <p:childTnLst>
                                    <p:animMotion origin="layout" path="M 0.0 0.0 L 0.0 -0.07213" pathEditMode="relative" ptsTypes="">
                                      <p:cBhvr>
                                        <p:cTn id="72" dur="250" accel="50000" decel="50000" autoRev="1" fill="hold">
                                          <p:stCondLst>
                                            <p:cond delay="0"/>
                                          </p:stCondLst>
                                        </p:cTn>
                                        <p:tgtEl>
                                          <p:spTgt spid="3">
                                            <p:txEl>
                                              <p:pRg st="3" end="3"/>
                                            </p:txEl>
                                          </p:spTgt>
                                        </p:tgtEl>
                                        <p:attrNameLst>
                                          <p:attrName>ppt_x</p:attrName>
                                          <p:attrName>ppt_y</p:attrName>
                                        </p:attrNameLst>
                                      </p:cBhvr>
                                    </p:animMotion>
                                    <p:animRot by="1500000">
                                      <p:cBhvr>
                                        <p:cTn id="73" dur="125" fill="hold">
                                          <p:stCondLst>
                                            <p:cond delay="0"/>
                                          </p:stCondLst>
                                        </p:cTn>
                                        <p:tgtEl>
                                          <p:spTgt spid="3">
                                            <p:txEl>
                                              <p:pRg st="3" end="3"/>
                                            </p:txEl>
                                          </p:spTgt>
                                        </p:tgtEl>
                                        <p:attrNameLst>
                                          <p:attrName>r</p:attrName>
                                        </p:attrNameLst>
                                      </p:cBhvr>
                                    </p:animRot>
                                    <p:animRot by="-1500000">
                                      <p:cBhvr>
                                        <p:cTn id="74" dur="125" fill="hold">
                                          <p:stCondLst>
                                            <p:cond delay="125"/>
                                          </p:stCondLst>
                                        </p:cTn>
                                        <p:tgtEl>
                                          <p:spTgt spid="3">
                                            <p:txEl>
                                              <p:pRg st="3" end="3"/>
                                            </p:txEl>
                                          </p:spTgt>
                                        </p:tgtEl>
                                        <p:attrNameLst>
                                          <p:attrName>r</p:attrName>
                                        </p:attrNameLst>
                                      </p:cBhvr>
                                    </p:animRot>
                                    <p:animRot by="-1500000">
                                      <p:cBhvr>
                                        <p:cTn id="75" dur="125" fill="hold">
                                          <p:stCondLst>
                                            <p:cond delay="250"/>
                                          </p:stCondLst>
                                        </p:cTn>
                                        <p:tgtEl>
                                          <p:spTgt spid="3">
                                            <p:txEl>
                                              <p:pRg st="3" end="3"/>
                                            </p:txEl>
                                          </p:spTgt>
                                        </p:tgtEl>
                                        <p:attrNameLst>
                                          <p:attrName>r</p:attrName>
                                        </p:attrNameLst>
                                      </p:cBhvr>
                                    </p:animRot>
                                    <p:animRot by="1500000">
                                      <p:cBhvr>
                                        <p:cTn id="76" dur="125" fill="hold">
                                          <p:stCondLst>
                                            <p:cond delay="375"/>
                                          </p:stCondLst>
                                        </p:cTn>
                                        <p:tgtEl>
                                          <p:spTgt spid="3">
                                            <p:txEl>
                                              <p:pRg st="3" end="3"/>
                                            </p:txEl>
                                          </p:spTgt>
                                        </p:tgtEl>
                                        <p:attrNameLst>
                                          <p:attrName>r</p:attrName>
                                        </p:attrNameLst>
                                      </p:cBhvr>
                                    </p:animRot>
                                  </p:childTnLst>
                                </p:cTn>
                              </p:par>
                            </p:childTnLst>
                          </p:cTn>
                        </p:par>
                      </p:childTnLst>
                    </p:cTn>
                  </p:par>
                  <p:par>
                    <p:cTn id="77" fill="hold">
                      <p:stCondLst>
                        <p:cond delay="indefinite"/>
                      </p:stCondLst>
                      <p:childTnLst>
                        <p:par>
                          <p:cTn id="78" fill="hold">
                            <p:stCondLst>
                              <p:cond delay="0"/>
                            </p:stCondLst>
                            <p:childTnLst>
                              <p:par>
                                <p:cTn id="79" presetID="34" presetClass="emph" presetSubtype="0" fill="hold" grpId="1" nodeType="clickEffect">
                                  <p:stCondLst>
                                    <p:cond delay="0"/>
                                  </p:stCondLst>
                                  <p:iterate type="lt">
                                    <p:tmPct val="10000"/>
                                  </p:iterate>
                                  <p:childTnLst>
                                    <p:animMotion origin="layout" path="M 0.0 0.0 L 0.0 -0.07213" pathEditMode="relative" ptsTypes="">
                                      <p:cBhvr>
                                        <p:cTn id="80" dur="250" accel="50000" decel="50000" autoRev="1" fill="hold">
                                          <p:stCondLst>
                                            <p:cond delay="0"/>
                                          </p:stCondLst>
                                        </p:cTn>
                                        <p:tgtEl>
                                          <p:spTgt spid="3">
                                            <p:txEl>
                                              <p:pRg st="4" end="4"/>
                                            </p:txEl>
                                          </p:spTgt>
                                        </p:tgtEl>
                                        <p:attrNameLst>
                                          <p:attrName>ppt_x</p:attrName>
                                          <p:attrName>ppt_y</p:attrName>
                                        </p:attrNameLst>
                                      </p:cBhvr>
                                    </p:animMotion>
                                    <p:animRot by="1500000">
                                      <p:cBhvr>
                                        <p:cTn id="81" dur="125" fill="hold">
                                          <p:stCondLst>
                                            <p:cond delay="0"/>
                                          </p:stCondLst>
                                        </p:cTn>
                                        <p:tgtEl>
                                          <p:spTgt spid="3">
                                            <p:txEl>
                                              <p:pRg st="4" end="4"/>
                                            </p:txEl>
                                          </p:spTgt>
                                        </p:tgtEl>
                                        <p:attrNameLst>
                                          <p:attrName>r</p:attrName>
                                        </p:attrNameLst>
                                      </p:cBhvr>
                                    </p:animRot>
                                    <p:animRot by="-1500000">
                                      <p:cBhvr>
                                        <p:cTn id="82" dur="125" fill="hold">
                                          <p:stCondLst>
                                            <p:cond delay="125"/>
                                          </p:stCondLst>
                                        </p:cTn>
                                        <p:tgtEl>
                                          <p:spTgt spid="3">
                                            <p:txEl>
                                              <p:pRg st="4" end="4"/>
                                            </p:txEl>
                                          </p:spTgt>
                                        </p:tgtEl>
                                        <p:attrNameLst>
                                          <p:attrName>r</p:attrName>
                                        </p:attrNameLst>
                                      </p:cBhvr>
                                    </p:animRot>
                                    <p:animRot by="-1500000">
                                      <p:cBhvr>
                                        <p:cTn id="83" dur="125" fill="hold">
                                          <p:stCondLst>
                                            <p:cond delay="250"/>
                                          </p:stCondLst>
                                        </p:cTn>
                                        <p:tgtEl>
                                          <p:spTgt spid="3">
                                            <p:txEl>
                                              <p:pRg st="4" end="4"/>
                                            </p:txEl>
                                          </p:spTgt>
                                        </p:tgtEl>
                                        <p:attrNameLst>
                                          <p:attrName>r</p:attrName>
                                        </p:attrNameLst>
                                      </p:cBhvr>
                                    </p:animRot>
                                    <p:animRot by="1500000">
                                      <p:cBhvr>
                                        <p:cTn id="84" dur="125" fill="hold">
                                          <p:stCondLst>
                                            <p:cond delay="375"/>
                                          </p:stCondLst>
                                        </p:cTn>
                                        <p:tgtEl>
                                          <p:spTgt spid="3">
                                            <p:txEl>
                                              <p:pRg st="4" end="4"/>
                                            </p:txEl>
                                          </p:spTgt>
                                        </p:tgtEl>
                                        <p:attrNameLst>
                                          <p:attrName>r</p:attrName>
                                        </p:attrNameLst>
                                      </p:cBhvr>
                                    </p:animRot>
                                  </p:childTnLst>
                                </p:cTn>
                              </p:par>
                            </p:childTnLst>
                          </p:cTn>
                        </p:par>
                      </p:childTnLst>
                    </p:cTn>
                  </p:par>
                  <p:par>
                    <p:cTn id="85" fill="hold">
                      <p:stCondLst>
                        <p:cond delay="indefinite"/>
                      </p:stCondLst>
                      <p:childTnLst>
                        <p:par>
                          <p:cTn id="86" fill="hold">
                            <p:stCondLst>
                              <p:cond delay="0"/>
                            </p:stCondLst>
                            <p:childTnLst>
                              <p:par>
                                <p:cTn id="87" presetID="34" presetClass="emph" presetSubtype="0" fill="hold" grpId="1" nodeType="clickEffect">
                                  <p:stCondLst>
                                    <p:cond delay="0"/>
                                  </p:stCondLst>
                                  <p:iterate type="lt">
                                    <p:tmPct val="10000"/>
                                  </p:iterate>
                                  <p:childTnLst>
                                    <p:animMotion origin="layout" path="M 0.0 0.0 L 0.0 -0.07213" pathEditMode="relative" ptsTypes="">
                                      <p:cBhvr>
                                        <p:cTn id="88" dur="250" accel="50000" decel="50000" autoRev="1" fill="hold">
                                          <p:stCondLst>
                                            <p:cond delay="0"/>
                                          </p:stCondLst>
                                        </p:cTn>
                                        <p:tgtEl>
                                          <p:spTgt spid="3">
                                            <p:txEl>
                                              <p:pRg st="5" end="5"/>
                                            </p:txEl>
                                          </p:spTgt>
                                        </p:tgtEl>
                                        <p:attrNameLst>
                                          <p:attrName>ppt_x</p:attrName>
                                          <p:attrName>ppt_y</p:attrName>
                                        </p:attrNameLst>
                                      </p:cBhvr>
                                    </p:animMotion>
                                    <p:animRot by="1500000">
                                      <p:cBhvr>
                                        <p:cTn id="89" dur="125" fill="hold">
                                          <p:stCondLst>
                                            <p:cond delay="0"/>
                                          </p:stCondLst>
                                        </p:cTn>
                                        <p:tgtEl>
                                          <p:spTgt spid="3">
                                            <p:txEl>
                                              <p:pRg st="5" end="5"/>
                                            </p:txEl>
                                          </p:spTgt>
                                        </p:tgtEl>
                                        <p:attrNameLst>
                                          <p:attrName>r</p:attrName>
                                        </p:attrNameLst>
                                      </p:cBhvr>
                                    </p:animRot>
                                    <p:animRot by="-1500000">
                                      <p:cBhvr>
                                        <p:cTn id="90" dur="125" fill="hold">
                                          <p:stCondLst>
                                            <p:cond delay="125"/>
                                          </p:stCondLst>
                                        </p:cTn>
                                        <p:tgtEl>
                                          <p:spTgt spid="3">
                                            <p:txEl>
                                              <p:pRg st="5" end="5"/>
                                            </p:txEl>
                                          </p:spTgt>
                                        </p:tgtEl>
                                        <p:attrNameLst>
                                          <p:attrName>r</p:attrName>
                                        </p:attrNameLst>
                                      </p:cBhvr>
                                    </p:animRot>
                                    <p:animRot by="-1500000">
                                      <p:cBhvr>
                                        <p:cTn id="91" dur="125" fill="hold">
                                          <p:stCondLst>
                                            <p:cond delay="250"/>
                                          </p:stCondLst>
                                        </p:cTn>
                                        <p:tgtEl>
                                          <p:spTgt spid="3">
                                            <p:txEl>
                                              <p:pRg st="5" end="5"/>
                                            </p:txEl>
                                          </p:spTgt>
                                        </p:tgtEl>
                                        <p:attrNameLst>
                                          <p:attrName>r</p:attrName>
                                        </p:attrNameLst>
                                      </p:cBhvr>
                                    </p:animRot>
                                    <p:animRot by="1500000">
                                      <p:cBhvr>
                                        <p:cTn id="92" dur="125" fill="hold">
                                          <p:stCondLst>
                                            <p:cond delay="375"/>
                                          </p:stCondLst>
                                        </p:cTn>
                                        <p:tgtEl>
                                          <p:spTgt spid="3">
                                            <p:txEl>
                                              <p:pRg st="5" end="5"/>
                                            </p:txEl>
                                          </p:spTgt>
                                        </p:tgtEl>
                                        <p:attrNameLst>
                                          <p:attrName>r</p:attrName>
                                        </p:attrNameLst>
                                      </p:cBhvr>
                                    </p:animRot>
                                  </p:childTnLst>
                                </p:cTn>
                              </p:par>
                            </p:childTnLst>
                          </p:cTn>
                        </p:par>
                      </p:childTnLst>
                    </p:cTn>
                  </p:par>
                  <p:par>
                    <p:cTn id="93" fill="hold">
                      <p:stCondLst>
                        <p:cond delay="indefinite"/>
                      </p:stCondLst>
                      <p:childTnLst>
                        <p:par>
                          <p:cTn id="94" fill="hold">
                            <p:stCondLst>
                              <p:cond delay="0"/>
                            </p:stCondLst>
                            <p:childTnLst>
                              <p:par>
                                <p:cTn id="95" presetID="34" presetClass="emph" presetSubtype="0" fill="hold" grpId="1" nodeType="clickEffect">
                                  <p:stCondLst>
                                    <p:cond delay="0"/>
                                  </p:stCondLst>
                                  <p:iterate type="lt">
                                    <p:tmPct val="10000"/>
                                  </p:iterate>
                                  <p:childTnLst>
                                    <p:animMotion origin="layout" path="M 0.0 0.0 L 0.0 -0.07213" pathEditMode="relative" ptsTypes="">
                                      <p:cBhvr>
                                        <p:cTn id="96" dur="250" accel="50000" decel="50000" autoRev="1" fill="hold">
                                          <p:stCondLst>
                                            <p:cond delay="0"/>
                                          </p:stCondLst>
                                        </p:cTn>
                                        <p:tgtEl>
                                          <p:spTgt spid="3">
                                            <p:txEl>
                                              <p:pRg st="6" end="6"/>
                                            </p:txEl>
                                          </p:spTgt>
                                        </p:tgtEl>
                                        <p:attrNameLst>
                                          <p:attrName>ppt_x</p:attrName>
                                          <p:attrName>ppt_y</p:attrName>
                                        </p:attrNameLst>
                                      </p:cBhvr>
                                    </p:animMotion>
                                    <p:animRot by="1500000">
                                      <p:cBhvr>
                                        <p:cTn id="97" dur="125" fill="hold">
                                          <p:stCondLst>
                                            <p:cond delay="0"/>
                                          </p:stCondLst>
                                        </p:cTn>
                                        <p:tgtEl>
                                          <p:spTgt spid="3">
                                            <p:txEl>
                                              <p:pRg st="6" end="6"/>
                                            </p:txEl>
                                          </p:spTgt>
                                        </p:tgtEl>
                                        <p:attrNameLst>
                                          <p:attrName>r</p:attrName>
                                        </p:attrNameLst>
                                      </p:cBhvr>
                                    </p:animRot>
                                    <p:animRot by="-1500000">
                                      <p:cBhvr>
                                        <p:cTn id="98" dur="125" fill="hold">
                                          <p:stCondLst>
                                            <p:cond delay="125"/>
                                          </p:stCondLst>
                                        </p:cTn>
                                        <p:tgtEl>
                                          <p:spTgt spid="3">
                                            <p:txEl>
                                              <p:pRg st="6" end="6"/>
                                            </p:txEl>
                                          </p:spTgt>
                                        </p:tgtEl>
                                        <p:attrNameLst>
                                          <p:attrName>r</p:attrName>
                                        </p:attrNameLst>
                                      </p:cBhvr>
                                    </p:animRot>
                                    <p:animRot by="-1500000">
                                      <p:cBhvr>
                                        <p:cTn id="99" dur="125" fill="hold">
                                          <p:stCondLst>
                                            <p:cond delay="250"/>
                                          </p:stCondLst>
                                        </p:cTn>
                                        <p:tgtEl>
                                          <p:spTgt spid="3">
                                            <p:txEl>
                                              <p:pRg st="6" end="6"/>
                                            </p:txEl>
                                          </p:spTgt>
                                        </p:tgtEl>
                                        <p:attrNameLst>
                                          <p:attrName>r</p:attrName>
                                        </p:attrNameLst>
                                      </p:cBhvr>
                                    </p:animRot>
                                    <p:animRot by="1500000">
                                      <p:cBhvr>
                                        <p:cTn id="100" dur="125" fill="hold">
                                          <p:stCondLst>
                                            <p:cond delay="375"/>
                                          </p:stCondLst>
                                        </p:cTn>
                                        <p:tgtEl>
                                          <p:spTgt spid="3">
                                            <p:txEl>
                                              <p:pRg st="6" end="6"/>
                                            </p:txEl>
                                          </p:spTgt>
                                        </p:tgtEl>
                                        <p:attrNameLst>
                                          <p:attrName>r</p:attrName>
                                        </p:attrNameLst>
                                      </p:cBhvr>
                                    </p:animRot>
                                  </p:childTnLst>
                                </p:cTn>
                              </p:par>
                            </p:childTnLst>
                          </p:cTn>
                        </p:par>
                      </p:childTnLst>
                    </p:cTn>
                  </p:par>
                  <p:par>
                    <p:cTn id="101" fill="hold">
                      <p:stCondLst>
                        <p:cond delay="indefinite"/>
                      </p:stCondLst>
                      <p:childTnLst>
                        <p:par>
                          <p:cTn id="102" fill="hold">
                            <p:stCondLst>
                              <p:cond delay="0"/>
                            </p:stCondLst>
                            <p:childTnLst>
                              <p:par>
                                <p:cTn id="103" presetID="16" presetClass="exit" presetSubtype="21" fill="hold" grpId="2" nodeType="clickEffect">
                                  <p:stCondLst>
                                    <p:cond delay="0"/>
                                  </p:stCondLst>
                                  <p:iterate type="lt">
                                    <p:tmPct val="0"/>
                                  </p:iterate>
                                  <p:childTnLst>
                                    <p:animEffect transition="out" filter="barn(inVertical)">
                                      <p:cBhvr>
                                        <p:cTn id="104" dur="500"/>
                                        <p:tgtEl>
                                          <p:spTgt spid="3">
                                            <p:txEl>
                                              <p:pRg st="0" end="0"/>
                                            </p:txEl>
                                          </p:spTgt>
                                        </p:tgtEl>
                                      </p:cBhvr>
                                    </p:animEffect>
                                    <p:set>
                                      <p:cBhvr>
                                        <p:cTn id="105"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106" fill="hold">
                      <p:stCondLst>
                        <p:cond delay="indefinite"/>
                      </p:stCondLst>
                      <p:childTnLst>
                        <p:par>
                          <p:cTn id="107" fill="hold">
                            <p:stCondLst>
                              <p:cond delay="0"/>
                            </p:stCondLst>
                            <p:childTnLst>
                              <p:par>
                                <p:cTn id="108" presetID="16" presetClass="exit" presetSubtype="21" fill="hold" grpId="2" nodeType="clickEffect">
                                  <p:stCondLst>
                                    <p:cond delay="0"/>
                                  </p:stCondLst>
                                  <p:iterate type="lt">
                                    <p:tmPct val="0"/>
                                  </p:iterate>
                                  <p:childTnLst>
                                    <p:animEffect transition="out" filter="barn(inVertical)">
                                      <p:cBhvr>
                                        <p:cTn id="109" dur="500"/>
                                        <p:tgtEl>
                                          <p:spTgt spid="3">
                                            <p:txEl>
                                              <p:pRg st="1" end="1"/>
                                            </p:txEl>
                                          </p:spTgt>
                                        </p:tgtEl>
                                      </p:cBhvr>
                                    </p:animEffect>
                                    <p:set>
                                      <p:cBhvr>
                                        <p:cTn id="110"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111" fill="hold">
                      <p:stCondLst>
                        <p:cond delay="indefinite"/>
                      </p:stCondLst>
                      <p:childTnLst>
                        <p:par>
                          <p:cTn id="112" fill="hold">
                            <p:stCondLst>
                              <p:cond delay="0"/>
                            </p:stCondLst>
                            <p:childTnLst>
                              <p:par>
                                <p:cTn id="113" presetID="16" presetClass="exit" presetSubtype="21" fill="hold" grpId="2" nodeType="clickEffect">
                                  <p:stCondLst>
                                    <p:cond delay="0"/>
                                  </p:stCondLst>
                                  <p:iterate type="lt">
                                    <p:tmPct val="0"/>
                                  </p:iterate>
                                  <p:childTnLst>
                                    <p:animEffect transition="out" filter="barn(inVertical)">
                                      <p:cBhvr>
                                        <p:cTn id="114" dur="500"/>
                                        <p:tgtEl>
                                          <p:spTgt spid="3">
                                            <p:txEl>
                                              <p:pRg st="2" end="2"/>
                                            </p:txEl>
                                          </p:spTgt>
                                        </p:tgtEl>
                                      </p:cBhvr>
                                    </p:animEffect>
                                    <p:set>
                                      <p:cBhvr>
                                        <p:cTn id="115"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par>
                    <p:cTn id="116" fill="hold">
                      <p:stCondLst>
                        <p:cond delay="indefinite"/>
                      </p:stCondLst>
                      <p:childTnLst>
                        <p:par>
                          <p:cTn id="117" fill="hold">
                            <p:stCondLst>
                              <p:cond delay="0"/>
                            </p:stCondLst>
                            <p:childTnLst>
                              <p:par>
                                <p:cTn id="118" presetID="16" presetClass="exit" presetSubtype="21" fill="hold" grpId="2" nodeType="clickEffect">
                                  <p:stCondLst>
                                    <p:cond delay="0"/>
                                  </p:stCondLst>
                                  <p:iterate type="lt">
                                    <p:tmPct val="0"/>
                                  </p:iterate>
                                  <p:childTnLst>
                                    <p:animEffect transition="out" filter="barn(inVertical)">
                                      <p:cBhvr>
                                        <p:cTn id="119" dur="500"/>
                                        <p:tgtEl>
                                          <p:spTgt spid="3">
                                            <p:txEl>
                                              <p:pRg st="3" end="3"/>
                                            </p:txEl>
                                          </p:spTgt>
                                        </p:tgtEl>
                                      </p:cBhvr>
                                    </p:animEffect>
                                    <p:set>
                                      <p:cBhvr>
                                        <p:cTn id="120"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par>
                    <p:cTn id="121" fill="hold">
                      <p:stCondLst>
                        <p:cond delay="indefinite"/>
                      </p:stCondLst>
                      <p:childTnLst>
                        <p:par>
                          <p:cTn id="122" fill="hold">
                            <p:stCondLst>
                              <p:cond delay="0"/>
                            </p:stCondLst>
                            <p:childTnLst>
                              <p:par>
                                <p:cTn id="123" presetID="16" presetClass="exit" presetSubtype="21" fill="hold" grpId="2" nodeType="clickEffect">
                                  <p:stCondLst>
                                    <p:cond delay="0"/>
                                  </p:stCondLst>
                                  <p:iterate type="lt">
                                    <p:tmPct val="0"/>
                                  </p:iterate>
                                  <p:childTnLst>
                                    <p:animEffect transition="out" filter="barn(inVertical)">
                                      <p:cBhvr>
                                        <p:cTn id="124" dur="500"/>
                                        <p:tgtEl>
                                          <p:spTgt spid="3">
                                            <p:txEl>
                                              <p:pRg st="4" end="4"/>
                                            </p:txEl>
                                          </p:spTgt>
                                        </p:tgtEl>
                                      </p:cBhvr>
                                    </p:animEffect>
                                    <p:set>
                                      <p:cBhvr>
                                        <p:cTn id="125" dur="1" fill="hold">
                                          <p:stCondLst>
                                            <p:cond delay="499"/>
                                          </p:stCondLst>
                                        </p:cTn>
                                        <p:tgtEl>
                                          <p:spTgt spid="3">
                                            <p:txEl>
                                              <p:pRg st="4" end="4"/>
                                            </p:txEl>
                                          </p:spTgt>
                                        </p:tgtEl>
                                        <p:attrNameLst>
                                          <p:attrName>style.visibility</p:attrName>
                                        </p:attrNameLst>
                                      </p:cBhvr>
                                      <p:to>
                                        <p:strVal val="hidden"/>
                                      </p:to>
                                    </p:set>
                                  </p:childTnLst>
                                </p:cTn>
                              </p:par>
                            </p:childTnLst>
                          </p:cTn>
                        </p:par>
                      </p:childTnLst>
                    </p:cTn>
                  </p:par>
                  <p:par>
                    <p:cTn id="126" fill="hold">
                      <p:stCondLst>
                        <p:cond delay="indefinite"/>
                      </p:stCondLst>
                      <p:childTnLst>
                        <p:par>
                          <p:cTn id="127" fill="hold">
                            <p:stCondLst>
                              <p:cond delay="0"/>
                            </p:stCondLst>
                            <p:childTnLst>
                              <p:par>
                                <p:cTn id="128" presetID="16" presetClass="exit" presetSubtype="21" fill="hold" grpId="2" nodeType="clickEffect">
                                  <p:stCondLst>
                                    <p:cond delay="0"/>
                                  </p:stCondLst>
                                  <p:iterate type="lt">
                                    <p:tmPct val="0"/>
                                  </p:iterate>
                                  <p:childTnLst>
                                    <p:animEffect transition="out" filter="barn(inVertical)">
                                      <p:cBhvr>
                                        <p:cTn id="129" dur="500"/>
                                        <p:tgtEl>
                                          <p:spTgt spid="3">
                                            <p:txEl>
                                              <p:pRg st="5" end="5"/>
                                            </p:txEl>
                                          </p:spTgt>
                                        </p:tgtEl>
                                      </p:cBhvr>
                                    </p:animEffect>
                                    <p:set>
                                      <p:cBhvr>
                                        <p:cTn id="130" dur="1" fill="hold">
                                          <p:stCondLst>
                                            <p:cond delay="499"/>
                                          </p:stCondLst>
                                        </p:cTn>
                                        <p:tgtEl>
                                          <p:spTgt spid="3">
                                            <p:txEl>
                                              <p:pRg st="5" end="5"/>
                                            </p:txEl>
                                          </p:spTgt>
                                        </p:tgtEl>
                                        <p:attrNameLst>
                                          <p:attrName>style.visibility</p:attrName>
                                        </p:attrNameLst>
                                      </p:cBhvr>
                                      <p:to>
                                        <p:strVal val="hidden"/>
                                      </p:to>
                                    </p:set>
                                  </p:childTnLst>
                                </p:cTn>
                              </p:par>
                            </p:childTnLst>
                          </p:cTn>
                        </p:par>
                      </p:childTnLst>
                    </p:cTn>
                  </p:par>
                  <p:par>
                    <p:cTn id="131" fill="hold">
                      <p:stCondLst>
                        <p:cond delay="indefinite"/>
                      </p:stCondLst>
                      <p:childTnLst>
                        <p:par>
                          <p:cTn id="132" fill="hold">
                            <p:stCondLst>
                              <p:cond delay="0"/>
                            </p:stCondLst>
                            <p:childTnLst>
                              <p:par>
                                <p:cTn id="133" presetID="16" presetClass="exit" presetSubtype="21" fill="hold" grpId="2" nodeType="clickEffect">
                                  <p:stCondLst>
                                    <p:cond delay="0"/>
                                  </p:stCondLst>
                                  <p:iterate type="lt">
                                    <p:tmPct val="0"/>
                                  </p:iterate>
                                  <p:childTnLst>
                                    <p:animEffect transition="out" filter="barn(inVertical)">
                                      <p:cBhvr>
                                        <p:cTn id="134" dur="500"/>
                                        <p:tgtEl>
                                          <p:spTgt spid="3">
                                            <p:txEl>
                                              <p:pRg st="6" end="6"/>
                                            </p:txEl>
                                          </p:spTgt>
                                        </p:tgtEl>
                                      </p:cBhvr>
                                    </p:animEffect>
                                    <p:set>
                                      <p:cBhvr>
                                        <p:cTn id="135" dur="1" fill="hold">
                                          <p:stCondLst>
                                            <p:cond delay="499"/>
                                          </p:stCondLst>
                                        </p:cTn>
                                        <p:tgtEl>
                                          <p:spTgt spid="3">
                                            <p:txEl>
                                              <p:pRg st="6" end="6"/>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3" grpId="2"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Monitor </a:t>
            </a:r>
            <a:endParaRPr lang="es-GT" dirty="0"/>
          </a:p>
        </p:txBody>
      </p:sp>
      <p:sp>
        <p:nvSpPr>
          <p:cNvPr id="3" name="Marcador de contenido 2"/>
          <p:cNvSpPr>
            <a:spLocks noGrp="1"/>
          </p:cNvSpPr>
          <p:nvPr>
            <p:ph idx="1"/>
          </p:nvPr>
        </p:nvSpPr>
        <p:spPr/>
        <p:txBody>
          <a:bodyPr/>
          <a:lstStyle/>
          <a:p>
            <a:r>
              <a:rPr lang="es-ES" dirty="0" smtClean="0"/>
              <a:t>Un monitor sirve como el principal dispositivo de salida de una computadora, mostrando información visual como texto, imágenes y videos, lo que permite al usuario interactuar con el dispositivo. Es la pantalla que convierte los datos procesados por la computadora en imágenes que el usuario puede ver, facilitando desde tareas básicas hasta el diseño gráfico, los videojuegos y la navegación web…</a:t>
            </a:r>
          </a:p>
          <a:p>
            <a:endParaRPr lang="es-GT" dirty="0"/>
          </a:p>
        </p:txBody>
      </p:sp>
      <p:pic>
        <p:nvPicPr>
          <p:cNvPr id="4" name="Imagen 3"/>
          <p:cNvPicPr>
            <a:picLocks noChangeAspect="1"/>
          </p:cNvPicPr>
          <p:nvPr/>
        </p:nvPicPr>
        <p:blipFill>
          <a:blip r:embed="rId2"/>
          <a:stretch>
            <a:fillRect/>
          </a:stretch>
        </p:blipFill>
        <p:spPr>
          <a:xfrm>
            <a:off x="7455665" y="4075560"/>
            <a:ext cx="2990010" cy="2143125"/>
          </a:xfrm>
          <a:prstGeom prst="rect">
            <a:avLst/>
          </a:prstGeom>
        </p:spPr>
      </p:pic>
    </p:spTree>
    <p:extLst>
      <p:ext uri="{BB962C8B-B14F-4D97-AF65-F5344CB8AC3E}">
        <p14:creationId xmlns:p14="http://schemas.microsoft.com/office/powerpoint/2010/main" val="3412691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mph" presetSubtype="0" grpId="1" nodeType="clickEffect">
                                  <p:stCondLst>
                                    <p:cond delay="0"/>
                                  </p:stCondLst>
                                  <p:childTnLst>
                                    <p:set>
                                      <p:cBhvr rctx="PPT">
                                        <p:cTn id="13" dur="indefinite"/>
                                        <p:tgtEl>
                                          <p:spTgt spid="2"/>
                                        </p:tgtEl>
                                        <p:attrNameLst>
                                          <p:attrName>style.opacity</p:attrName>
                                        </p:attrNameLst>
                                      </p:cBhvr>
                                      <p:to>
                                        <p:strVal val="0.5"/>
                                      </p:to>
                                    </p:set>
                                    <p:animEffect filter="image" prLst="opacity: 0.5">
                                      <p:cBhvr rctx="IE">
                                        <p:cTn id="14" dur="indefinite"/>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xit" presetSubtype="0" fill="hold" grpId="2" nodeType="clickEffect">
                                  <p:stCondLst>
                                    <p:cond delay="0"/>
                                  </p:stCondLst>
                                  <p:childTnLst>
                                    <p:animEffect transition="out" filter="fade">
                                      <p:cBhvr>
                                        <p:cTn id="18" dur="1000"/>
                                        <p:tgtEl>
                                          <p:spTgt spid="2"/>
                                        </p:tgtEl>
                                      </p:cBhvr>
                                    </p:animEffect>
                                    <p:anim calcmode="lin" valueType="num">
                                      <p:cBhvr>
                                        <p:cTn id="19" dur="1000"/>
                                        <p:tgtEl>
                                          <p:spTgt spid="2"/>
                                        </p:tgtEl>
                                        <p:attrNameLst>
                                          <p:attrName>ppt_x</p:attrName>
                                        </p:attrNameLst>
                                      </p:cBhvr>
                                      <p:tavLst>
                                        <p:tav tm="0">
                                          <p:val>
                                            <p:strVal val="ppt_x"/>
                                          </p:val>
                                        </p:tav>
                                        <p:tav tm="100000">
                                          <p:val>
                                            <p:strVal val="ppt_x"/>
                                          </p:val>
                                        </p:tav>
                                      </p:tavLst>
                                    </p:anim>
                                    <p:anim calcmode="lin" valueType="num">
                                      <p:cBhvr>
                                        <p:cTn id="20" dur="1000"/>
                                        <p:tgtEl>
                                          <p:spTgt spid="2"/>
                                        </p:tgtEl>
                                        <p:attrNameLst>
                                          <p:attrName>ppt_y</p:attrName>
                                        </p:attrNameLst>
                                      </p:cBhvr>
                                      <p:tavLst>
                                        <p:tav tm="0">
                                          <p:val>
                                            <p:strVal val="ppt_y"/>
                                          </p:val>
                                        </p:tav>
                                        <p:tav tm="100000">
                                          <p:val>
                                            <p:strVal val="ppt_y+.1"/>
                                          </p:val>
                                        </p:tav>
                                      </p:tavLst>
                                    </p:anim>
                                    <p:set>
                                      <p:cBhvr>
                                        <p:cTn id="21" dur="1" fill="hold">
                                          <p:stCondLst>
                                            <p:cond delay="999"/>
                                          </p:stCondLst>
                                        </p:cTn>
                                        <p:tgtEl>
                                          <p:spTgt spid="2"/>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iterate type="lt">
                                    <p:tmPct val="0"/>
                                  </p:iterate>
                                  <p:childTnLst>
                                    <p:set>
                                      <p:cBhvr>
                                        <p:cTn id="25" dur="1" fill="hold">
                                          <p:stCondLst>
                                            <p:cond delay="0"/>
                                          </p:stCondLst>
                                        </p:cTn>
                                        <p:tgtEl>
                                          <p:spTgt spid="3">
                                            <p:txEl>
                                              <p:pRg st="0" end="0"/>
                                            </p:txEl>
                                          </p:spTgt>
                                        </p:tgtEl>
                                        <p:attrNameLst>
                                          <p:attrName>style.visibility</p:attrName>
                                        </p:attrNameLst>
                                      </p:cBhvr>
                                      <p:to>
                                        <p:strVal val="visible"/>
                                      </p:to>
                                    </p:set>
                                    <p:animEffect transition="in" filter="fade">
                                      <p:cBhvr>
                                        <p:cTn id="26" dur="1000"/>
                                        <p:tgtEl>
                                          <p:spTgt spid="3">
                                            <p:txEl>
                                              <p:pRg st="0" end="0"/>
                                            </p:txEl>
                                          </p:spTgt>
                                        </p:tgtEl>
                                      </p:cBhvr>
                                    </p:animEffect>
                                    <p:anim calcmode="lin" valueType="num">
                                      <p:cBhvr>
                                        <p:cTn id="2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4" presetClass="emph" presetSubtype="0" fill="hold" grpId="1" nodeType="clickEffect">
                                  <p:stCondLst>
                                    <p:cond delay="0"/>
                                  </p:stCondLst>
                                  <p:iterate type="lt">
                                    <p:tmPct val="10000"/>
                                  </p:iterate>
                                  <p:childTnLst>
                                    <p:animMotion origin="layout" path="M 0.0 0.0 L 0.0 -0.07213" pathEditMode="relative" ptsTypes="">
                                      <p:cBhvr>
                                        <p:cTn id="32" dur="250" accel="50000" decel="50000" autoRev="1" fill="hold">
                                          <p:stCondLst>
                                            <p:cond delay="0"/>
                                          </p:stCondLst>
                                        </p:cTn>
                                        <p:tgtEl>
                                          <p:spTgt spid="3">
                                            <p:txEl>
                                              <p:pRg st="0" end="0"/>
                                            </p:txEl>
                                          </p:spTgt>
                                        </p:tgtEl>
                                        <p:attrNameLst>
                                          <p:attrName>ppt_x</p:attrName>
                                          <p:attrName>ppt_y</p:attrName>
                                        </p:attrNameLst>
                                      </p:cBhvr>
                                    </p:animMotion>
                                    <p:animRot by="1500000">
                                      <p:cBhvr>
                                        <p:cTn id="33" dur="125" fill="hold">
                                          <p:stCondLst>
                                            <p:cond delay="0"/>
                                          </p:stCondLst>
                                        </p:cTn>
                                        <p:tgtEl>
                                          <p:spTgt spid="3">
                                            <p:txEl>
                                              <p:pRg st="0" end="0"/>
                                            </p:txEl>
                                          </p:spTgt>
                                        </p:tgtEl>
                                        <p:attrNameLst>
                                          <p:attrName>r</p:attrName>
                                        </p:attrNameLst>
                                      </p:cBhvr>
                                    </p:animRot>
                                    <p:animRot by="-1500000">
                                      <p:cBhvr>
                                        <p:cTn id="34" dur="125" fill="hold">
                                          <p:stCondLst>
                                            <p:cond delay="125"/>
                                          </p:stCondLst>
                                        </p:cTn>
                                        <p:tgtEl>
                                          <p:spTgt spid="3">
                                            <p:txEl>
                                              <p:pRg st="0" end="0"/>
                                            </p:txEl>
                                          </p:spTgt>
                                        </p:tgtEl>
                                        <p:attrNameLst>
                                          <p:attrName>r</p:attrName>
                                        </p:attrNameLst>
                                      </p:cBhvr>
                                    </p:animRot>
                                    <p:animRot by="-1500000">
                                      <p:cBhvr>
                                        <p:cTn id="35" dur="125" fill="hold">
                                          <p:stCondLst>
                                            <p:cond delay="250"/>
                                          </p:stCondLst>
                                        </p:cTn>
                                        <p:tgtEl>
                                          <p:spTgt spid="3">
                                            <p:txEl>
                                              <p:pRg st="0" end="0"/>
                                            </p:txEl>
                                          </p:spTgt>
                                        </p:tgtEl>
                                        <p:attrNameLst>
                                          <p:attrName>r</p:attrName>
                                        </p:attrNameLst>
                                      </p:cBhvr>
                                    </p:animRot>
                                    <p:animRot by="1500000">
                                      <p:cBhvr>
                                        <p:cTn id="36" dur="125" fill="hold">
                                          <p:stCondLst>
                                            <p:cond delay="375"/>
                                          </p:stCondLst>
                                        </p:cTn>
                                        <p:tgtEl>
                                          <p:spTgt spid="3">
                                            <p:txEl>
                                              <p:pRg st="0" end="0"/>
                                            </p:txEl>
                                          </p:spTgt>
                                        </p:tgtEl>
                                        <p:attrNameLst>
                                          <p:attrName>r</p:attrName>
                                        </p:attrNameLst>
                                      </p:cBhvr>
                                    </p:animRot>
                                  </p:childTnLst>
                                </p:cTn>
                              </p:par>
                            </p:childTnLst>
                          </p:cTn>
                        </p:par>
                      </p:childTnLst>
                    </p:cTn>
                  </p:par>
                  <p:par>
                    <p:cTn id="37" fill="hold">
                      <p:stCondLst>
                        <p:cond delay="indefinite"/>
                      </p:stCondLst>
                      <p:childTnLst>
                        <p:par>
                          <p:cTn id="38" fill="hold">
                            <p:stCondLst>
                              <p:cond delay="0"/>
                            </p:stCondLst>
                            <p:childTnLst>
                              <p:par>
                                <p:cTn id="39" presetID="1" presetClass="path" presetSubtype="0" accel="50000" decel="50000" fill="hold" grpId="2" nodeType="clickEffect">
                                  <p:stCondLst>
                                    <p:cond delay="0"/>
                                  </p:stCondLst>
                                  <p:iterate type="lt">
                                    <p:tmPct val="0"/>
                                  </p:iterate>
                                  <p:childTnLst>
                                    <p:animMotion origin="layout" path="M 0 0 C 0.069 0 0.125 0.056 0.125 0.125 C 0.125 0.194 0.069 0.25 0 0.25 C -0.069 0.25 -0.125 0.194 -0.125 0.125 C -0.125 0.056 -0.069 0 0 0 Z" pathEditMode="relative" ptsTypes="">
                                      <p:cBhvr>
                                        <p:cTn id="40" dur="2000" fill="hold"/>
                                        <p:tgtEl>
                                          <p:spTgt spid="3">
                                            <p:txEl>
                                              <p:pRg st="0" end="0"/>
                                            </p:txEl>
                                          </p:spTgt>
                                        </p:tgtEl>
                                        <p:attrNameLst>
                                          <p:attrName>ppt_x</p:attrName>
                                          <p:attrName>ppt_y</p:attrName>
                                        </p:attrNameLst>
                                      </p:cBhvr>
                                    </p:animMotion>
                                  </p:childTnLst>
                                </p:cTn>
                              </p:par>
                            </p:childTnLst>
                          </p:cTn>
                        </p:par>
                      </p:childTnLst>
                    </p:cTn>
                  </p:par>
                  <p:par>
                    <p:cTn id="41" fill="hold">
                      <p:stCondLst>
                        <p:cond delay="indefinite"/>
                      </p:stCondLst>
                      <p:childTnLst>
                        <p:par>
                          <p:cTn id="42" fill="hold">
                            <p:stCondLst>
                              <p:cond delay="0"/>
                            </p:stCondLst>
                            <p:childTnLst>
                              <p:par>
                                <p:cTn id="43" presetID="42" presetClass="exit" presetSubtype="0" fill="hold" grpId="3" nodeType="clickEffect">
                                  <p:stCondLst>
                                    <p:cond delay="0"/>
                                  </p:stCondLst>
                                  <p:iterate type="lt">
                                    <p:tmPct val="0"/>
                                  </p:iterate>
                                  <p:childTnLst>
                                    <p:animEffect transition="out" filter="fade">
                                      <p:cBhvr>
                                        <p:cTn id="44" dur="1000"/>
                                        <p:tgtEl>
                                          <p:spTgt spid="3">
                                            <p:txEl>
                                              <p:pRg st="0" end="0"/>
                                            </p:txEl>
                                          </p:spTgt>
                                        </p:tgtEl>
                                      </p:cBhvr>
                                    </p:animEffect>
                                    <p:anim calcmode="lin" valueType="num">
                                      <p:cBhvr>
                                        <p:cTn id="45" dur="1000"/>
                                        <p:tgtEl>
                                          <p:spTgt spid="3">
                                            <p:txEl>
                                              <p:pRg st="0" end="0"/>
                                            </p:txEl>
                                          </p:spTgt>
                                        </p:tgtEl>
                                        <p:attrNameLst>
                                          <p:attrName>ppt_x</p:attrName>
                                        </p:attrNameLst>
                                      </p:cBhvr>
                                      <p:tavLst>
                                        <p:tav tm="0">
                                          <p:val>
                                            <p:strVal val="ppt_x"/>
                                          </p:val>
                                        </p:tav>
                                        <p:tav tm="100000">
                                          <p:val>
                                            <p:strVal val="ppt_x"/>
                                          </p:val>
                                        </p:tav>
                                      </p:tavLst>
                                    </p:anim>
                                    <p:anim calcmode="lin" valueType="num">
                                      <p:cBhvr>
                                        <p:cTn id="46" dur="1000"/>
                                        <p:tgtEl>
                                          <p:spTgt spid="3">
                                            <p:txEl>
                                              <p:pRg st="0" end="0"/>
                                            </p:txEl>
                                          </p:spTgt>
                                        </p:tgtEl>
                                        <p:attrNameLst>
                                          <p:attrName>ppt_y</p:attrName>
                                        </p:attrNameLst>
                                      </p:cBhvr>
                                      <p:tavLst>
                                        <p:tav tm="0">
                                          <p:val>
                                            <p:strVal val="ppt_y"/>
                                          </p:val>
                                        </p:tav>
                                        <p:tav tm="100000">
                                          <p:val>
                                            <p:strVal val="ppt_y+.1"/>
                                          </p:val>
                                        </p:tav>
                                      </p:tavLst>
                                    </p:anim>
                                    <p:set>
                                      <p:cBhvr>
                                        <p:cTn id="47" dur="1" fill="hold">
                                          <p:stCondLst>
                                            <p:cond delay="999"/>
                                          </p:stCondLst>
                                        </p:cTn>
                                        <p:tgtEl>
                                          <p:spTgt spid="3">
                                            <p:txEl>
                                              <p:pRg st="0" end="0"/>
                                            </p:txEl>
                                          </p:spTgt>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26" presetClass="entr" presetSubtype="0" fill="hold"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wipe(down)">
                                      <p:cBhvr>
                                        <p:cTn id="52" dur="580">
                                          <p:stCondLst>
                                            <p:cond delay="0"/>
                                          </p:stCondLst>
                                        </p:cTn>
                                        <p:tgtEl>
                                          <p:spTgt spid="4"/>
                                        </p:tgtEl>
                                      </p:cBhvr>
                                    </p:animEffect>
                                    <p:anim calcmode="lin" valueType="num">
                                      <p:cBhvr>
                                        <p:cTn id="5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5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5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5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5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58" dur="26">
                                          <p:stCondLst>
                                            <p:cond delay="650"/>
                                          </p:stCondLst>
                                        </p:cTn>
                                        <p:tgtEl>
                                          <p:spTgt spid="4"/>
                                        </p:tgtEl>
                                      </p:cBhvr>
                                      <p:to x="100000" y="60000"/>
                                    </p:animScale>
                                    <p:animScale>
                                      <p:cBhvr>
                                        <p:cTn id="59" dur="166" decel="50000">
                                          <p:stCondLst>
                                            <p:cond delay="676"/>
                                          </p:stCondLst>
                                        </p:cTn>
                                        <p:tgtEl>
                                          <p:spTgt spid="4"/>
                                        </p:tgtEl>
                                      </p:cBhvr>
                                      <p:to x="100000" y="100000"/>
                                    </p:animScale>
                                    <p:animScale>
                                      <p:cBhvr>
                                        <p:cTn id="60" dur="26">
                                          <p:stCondLst>
                                            <p:cond delay="1312"/>
                                          </p:stCondLst>
                                        </p:cTn>
                                        <p:tgtEl>
                                          <p:spTgt spid="4"/>
                                        </p:tgtEl>
                                      </p:cBhvr>
                                      <p:to x="100000" y="80000"/>
                                    </p:animScale>
                                    <p:animScale>
                                      <p:cBhvr>
                                        <p:cTn id="61" dur="166" decel="50000">
                                          <p:stCondLst>
                                            <p:cond delay="1338"/>
                                          </p:stCondLst>
                                        </p:cTn>
                                        <p:tgtEl>
                                          <p:spTgt spid="4"/>
                                        </p:tgtEl>
                                      </p:cBhvr>
                                      <p:to x="100000" y="100000"/>
                                    </p:animScale>
                                    <p:animScale>
                                      <p:cBhvr>
                                        <p:cTn id="62" dur="26">
                                          <p:stCondLst>
                                            <p:cond delay="1642"/>
                                          </p:stCondLst>
                                        </p:cTn>
                                        <p:tgtEl>
                                          <p:spTgt spid="4"/>
                                        </p:tgtEl>
                                      </p:cBhvr>
                                      <p:to x="100000" y="90000"/>
                                    </p:animScale>
                                    <p:animScale>
                                      <p:cBhvr>
                                        <p:cTn id="63" dur="166" decel="50000">
                                          <p:stCondLst>
                                            <p:cond delay="1668"/>
                                          </p:stCondLst>
                                        </p:cTn>
                                        <p:tgtEl>
                                          <p:spTgt spid="4"/>
                                        </p:tgtEl>
                                      </p:cBhvr>
                                      <p:to x="100000" y="100000"/>
                                    </p:animScale>
                                    <p:animScale>
                                      <p:cBhvr>
                                        <p:cTn id="64" dur="26">
                                          <p:stCondLst>
                                            <p:cond delay="1808"/>
                                          </p:stCondLst>
                                        </p:cTn>
                                        <p:tgtEl>
                                          <p:spTgt spid="4"/>
                                        </p:tgtEl>
                                      </p:cBhvr>
                                      <p:to x="100000" y="95000"/>
                                    </p:animScale>
                                    <p:animScale>
                                      <p:cBhvr>
                                        <p:cTn id="65" dur="166" decel="50000">
                                          <p:stCondLst>
                                            <p:cond delay="1834"/>
                                          </p:stCondLst>
                                        </p:cTn>
                                        <p:tgtEl>
                                          <p:spTgt spid="4"/>
                                        </p:tgtEl>
                                      </p:cBhvr>
                                      <p:to x="100000" y="100000"/>
                                    </p:animScale>
                                  </p:childTnLst>
                                </p:cTn>
                              </p:par>
                            </p:childTnLst>
                          </p:cTn>
                        </p:par>
                      </p:childTnLst>
                    </p:cTn>
                  </p:par>
                  <p:par>
                    <p:cTn id="66" fill="hold">
                      <p:stCondLst>
                        <p:cond delay="indefinite"/>
                      </p:stCondLst>
                      <p:childTnLst>
                        <p:par>
                          <p:cTn id="67" fill="hold">
                            <p:stCondLst>
                              <p:cond delay="0"/>
                            </p:stCondLst>
                            <p:childTnLst>
                              <p:par>
                                <p:cTn id="68" presetID="8" presetClass="emph" presetSubtype="0" fill="hold" nodeType="clickEffect">
                                  <p:stCondLst>
                                    <p:cond delay="0"/>
                                  </p:stCondLst>
                                  <p:childTnLst>
                                    <p:animRot by="21600000">
                                      <p:cBhvr>
                                        <p:cTn id="69" dur="2000" fill="hold"/>
                                        <p:tgtEl>
                                          <p:spTgt spid="4"/>
                                        </p:tgtEl>
                                        <p:attrNameLst>
                                          <p:attrName>r</p:attrName>
                                        </p:attrNameLst>
                                      </p:cBhvr>
                                    </p:animRot>
                                  </p:childTnLst>
                                </p:cTn>
                              </p:par>
                            </p:childTnLst>
                          </p:cTn>
                        </p:par>
                      </p:childTnLst>
                    </p:cTn>
                  </p:par>
                  <p:par>
                    <p:cTn id="70" fill="hold">
                      <p:stCondLst>
                        <p:cond delay="indefinite"/>
                      </p:stCondLst>
                      <p:childTnLst>
                        <p:par>
                          <p:cTn id="71" fill="hold">
                            <p:stCondLst>
                              <p:cond delay="0"/>
                            </p:stCondLst>
                            <p:childTnLst>
                              <p:par>
                                <p:cTn id="72" presetID="16" presetClass="exit" presetSubtype="21" fill="hold" nodeType="clickEffect">
                                  <p:stCondLst>
                                    <p:cond delay="0"/>
                                  </p:stCondLst>
                                  <p:childTnLst>
                                    <p:animEffect transition="out" filter="barn(inVertical)">
                                      <p:cBhvr>
                                        <p:cTn id="73" dur="500"/>
                                        <p:tgtEl>
                                          <p:spTgt spid="4"/>
                                        </p:tgtEl>
                                      </p:cBhvr>
                                    </p:animEffect>
                                    <p:set>
                                      <p:cBhvr>
                                        <p:cTn id="74"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3" grpId="0" build="p"/>
      <p:bldP spid="3" grpId="1" build="p"/>
      <p:bldP spid="3" grpId="2" build="p"/>
      <p:bldP spid="3" grpId="3"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Mause </a:t>
            </a:r>
            <a:endParaRPr lang="es-GT" dirty="0"/>
          </a:p>
        </p:txBody>
      </p:sp>
      <p:sp>
        <p:nvSpPr>
          <p:cNvPr id="3" name="Marcador de contenido 2"/>
          <p:cNvSpPr>
            <a:spLocks noGrp="1"/>
          </p:cNvSpPr>
          <p:nvPr>
            <p:ph idx="1"/>
          </p:nvPr>
        </p:nvSpPr>
        <p:spPr/>
        <p:txBody>
          <a:bodyPr/>
          <a:lstStyle/>
          <a:p>
            <a:r>
              <a:rPr lang="es-ES" dirty="0" smtClean="0"/>
              <a:t>Un mouse sirve como dispositivo de entrada para controlar el cursor o puntero en la pantalla, permitiendo al usuario interactuar con la computadora de manera gráfica. Con él se pueden realizar acciones como apuntar, hacer clic, arrastrar y seleccionar elementos, además de desplazarse por documentos mediante la rueda de desplazamiento (</a:t>
            </a:r>
            <a:r>
              <a:rPr lang="es-ES" dirty="0" err="1" smtClean="0"/>
              <a:t>scroll</a:t>
            </a:r>
            <a:r>
              <a:rPr lang="es-ES" dirty="0" smtClean="0"/>
              <a:t>)…</a:t>
            </a:r>
          </a:p>
          <a:p>
            <a:endParaRPr lang="es-GT" dirty="0"/>
          </a:p>
        </p:txBody>
      </p:sp>
      <p:pic>
        <p:nvPicPr>
          <p:cNvPr id="4" name="Imagen 3"/>
          <p:cNvPicPr>
            <a:picLocks noChangeAspect="1"/>
          </p:cNvPicPr>
          <p:nvPr/>
        </p:nvPicPr>
        <p:blipFill>
          <a:blip r:embed="rId2"/>
          <a:stretch>
            <a:fillRect/>
          </a:stretch>
        </p:blipFill>
        <p:spPr>
          <a:xfrm>
            <a:off x="6942659" y="4012601"/>
            <a:ext cx="2642404" cy="1840323"/>
          </a:xfrm>
          <a:prstGeom prst="rect">
            <a:avLst/>
          </a:prstGeom>
        </p:spPr>
      </p:pic>
    </p:spTree>
    <p:extLst>
      <p:ext uri="{BB962C8B-B14F-4D97-AF65-F5344CB8AC3E}">
        <p14:creationId xmlns:p14="http://schemas.microsoft.com/office/powerpoint/2010/main" val="2964059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8" presetClass="emph" presetSubtype="0" fill="hold" grpId="1" nodeType="clickEffect">
                                  <p:stCondLst>
                                    <p:cond delay="0"/>
                                  </p:stCondLst>
                                  <p:childTnLst>
                                    <p:animRot by="21600000">
                                      <p:cBhvr>
                                        <p:cTn id="13" dur="2000" fill="hold"/>
                                        <p:tgtEl>
                                          <p:spTgt spid="2"/>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1" presetClass="path" presetSubtype="0" accel="50000" decel="50000" fill="hold" grpId="2" nodeType="clickEffect">
                                  <p:stCondLst>
                                    <p:cond delay="0"/>
                                  </p:stCondLst>
                                  <p:childTnLst>
                                    <p:animMotion origin="layout" path="M 0 0 C 0.069 0 0.125 0.056 0.125 0.125 C 0.125 0.194 0.069 0.25 0 0.25 C -0.069 0.25 -0.125 0.194 -0.125 0.125 C -0.125 0.056 -0.069 0 0 0 Z" pathEditMode="relative" ptsTypes="">
                                      <p:cBhvr>
                                        <p:cTn id="17" dur="2000" fill="hold"/>
                                        <p:tgtEl>
                                          <p:spTgt spid="2"/>
                                        </p:tgtEl>
                                        <p:attrNameLst>
                                          <p:attrName>ppt_x</p:attrName>
                                          <p:attrName>ppt_y</p:attrName>
                                        </p:attrNameLst>
                                      </p:cBhvr>
                                    </p:animMotion>
                                  </p:childTnLst>
                                </p:cTn>
                              </p:par>
                            </p:childTnLst>
                          </p:cTn>
                        </p:par>
                      </p:childTnLst>
                    </p:cTn>
                  </p:par>
                  <p:par>
                    <p:cTn id="18" fill="hold">
                      <p:stCondLst>
                        <p:cond delay="indefinite"/>
                      </p:stCondLst>
                      <p:childTnLst>
                        <p:par>
                          <p:cTn id="19" fill="hold">
                            <p:stCondLst>
                              <p:cond delay="0"/>
                            </p:stCondLst>
                            <p:childTnLst>
                              <p:par>
                                <p:cTn id="20" presetID="42" presetClass="exit" presetSubtype="0" fill="hold" grpId="3" nodeType="clickEffect">
                                  <p:stCondLst>
                                    <p:cond delay="0"/>
                                  </p:stCondLst>
                                  <p:childTnLst>
                                    <p:animEffect transition="out" filter="fade">
                                      <p:cBhvr>
                                        <p:cTn id="21" dur="1000"/>
                                        <p:tgtEl>
                                          <p:spTgt spid="2"/>
                                        </p:tgtEl>
                                      </p:cBhvr>
                                    </p:animEffect>
                                    <p:anim calcmode="lin" valueType="num">
                                      <p:cBhvr>
                                        <p:cTn id="22" dur="1000"/>
                                        <p:tgtEl>
                                          <p:spTgt spid="2"/>
                                        </p:tgtEl>
                                        <p:attrNameLst>
                                          <p:attrName>ppt_x</p:attrName>
                                        </p:attrNameLst>
                                      </p:cBhvr>
                                      <p:tavLst>
                                        <p:tav tm="0">
                                          <p:val>
                                            <p:strVal val="ppt_x"/>
                                          </p:val>
                                        </p:tav>
                                        <p:tav tm="100000">
                                          <p:val>
                                            <p:strVal val="ppt_x"/>
                                          </p:val>
                                        </p:tav>
                                      </p:tavLst>
                                    </p:anim>
                                    <p:anim calcmode="lin" valueType="num">
                                      <p:cBhvr>
                                        <p:cTn id="23" dur="1000"/>
                                        <p:tgtEl>
                                          <p:spTgt spid="2"/>
                                        </p:tgtEl>
                                        <p:attrNameLst>
                                          <p:attrName>ppt_y</p:attrName>
                                        </p:attrNameLst>
                                      </p:cBhvr>
                                      <p:tavLst>
                                        <p:tav tm="0">
                                          <p:val>
                                            <p:strVal val="ppt_y"/>
                                          </p:val>
                                        </p:tav>
                                        <p:tav tm="100000">
                                          <p:val>
                                            <p:strVal val="ppt_y+.1"/>
                                          </p:val>
                                        </p:tav>
                                      </p:tavLst>
                                    </p:anim>
                                    <p:set>
                                      <p:cBhvr>
                                        <p:cTn id="24" dur="1" fill="hold">
                                          <p:stCondLst>
                                            <p:cond delay="999"/>
                                          </p:stCondLst>
                                        </p:cTn>
                                        <p:tgtEl>
                                          <p:spTgt spid="2"/>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grpId="0" nodeType="click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Effect transition="in" filter="wipe(down)">
                                      <p:cBhvr>
                                        <p:cTn id="29" dur="580">
                                          <p:stCondLst>
                                            <p:cond delay="0"/>
                                          </p:stCondLst>
                                        </p:cTn>
                                        <p:tgtEl>
                                          <p:spTgt spid="3">
                                            <p:txEl>
                                              <p:pRg st="0" end="0"/>
                                            </p:txEl>
                                          </p:spTgt>
                                        </p:tgtEl>
                                      </p:cBhvr>
                                    </p:animEffect>
                                    <p:anim calcmode="lin" valueType="num">
                                      <p:cBhvr>
                                        <p:cTn id="30"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5" dur="26">
                                          <p:stCondLst>
                                            <p:cond delay="650"/>
                                          </p:stCondLst>
                                        </p:cTn>
                                        <p:tgtEl>
                                          <p:spTgt spid="3">
                                            <p:txEl>
                                              <p:pRg st="0" end="0"/>
                                            </p:txEl>
                                          </p:spTgt>
                                        </p:tgtEl>
                                      </p:cBhvr>
                                      <p:to x="100000" y="60000"/>
                                    </p:animScale>
                                    <p:animScale>
                                      <p:cBhvr>
                                        <p:cTn id="36" dur="166" decel="50000">
                                          <p:stCondLst>
                                            <p:cond delay="676"/>
                                          </p:stCondLst>
                                        </p:cTn>
                                        <p:tgtEl>
                                          <p:spTgt spid="3">
                                            <p:txEl>
                                              <p:pRg st="0" end="0"/>
                                            </p:txEl>
                                          </p:spTgt>
                                        </p:tgtEl>
                                      </p:cBhvr>
                                      <p:to x="100000" y="100000"/>
                                    </p:animScale>
                                    <p:animScale>
                                      <p:cBhvr>
                                        <p:cTn id="37" dur="26">
                                          <p:stCondLst>
                                            <p:cond delay="1312"/>
                                          </p:stCondLst>
                                        </p:cTn>
                                        <p:tgtEl>
                                          <p:spTgt spid="3">
                                            <p:txEl>
                                              <p:pRg st="0" end="0"/>
                                            </p:txEl>
                                          </p:spTgt>
                                        </p:tgtEl>
                                      </p:cBhvr>
                                      <p:to x="100000" y="80000"/>
                                    </p:animScale>
                                    <p:animScale>
                                      <p:cBhvr>
                                        <p:cTn id="38" dur="166" decel="50000">
                                          <p:stCondLst>
                                            <p:cond delay="1338"/>
                                          </p:stCondLst>
                                        </p:cTn>
                                        <p:tgtEl>
                                          <p:spTgt spid="3">
                                            <p:txEl>
                                              <p:pRg st="0" end="0"/>
                                            </p:txEl>
                                          </p:spTgt>
                                        </p:tgtEl>
                                      </p:cBhvr>
                                      <p:to x="100000" y="100000"/>
                                    </p:animScale>
                                    <p:animScale>
                                      <p:cBhvr>
                                        <p:cTn id="39" dur="26">
                                          <p:stCondLst>
                                            <p:cond delay="1642"/>
                                          </p:stCondLst>
                                        </p:cTn>
                                        <p:tgtEl>
                                          <p:spTgt spid="3">
                                            <p:txEl>
                                              <p:pRg st="0" end="0"/>
                                            </p:txEl>
                                          </p:spTgt>
                                        </p:tgtEl>
                                      </p:cBhvr>
                                      <p:to x="100000" y="90000"/>
                                    </p:animScale>
                                    <p:animScale>
                                      <p:cBhvr>
                                        <p:cTn id="40" dur="166" decel="50000">
                                          <p:stCondLst>
                                            <p:cond delay="1668"/>
                                          </p:stCondLst>
                                        </p:cTn>
                                        <p:tgtEl>
                                          <p:spTgt spid="3">
                                            <p:txEl>
                                              <p:pRg st="0" end="0"/>
                                            </p:txEl>
                                          </p:spTgt>
                                        </p:tgtEl>
                                      </p:cBhvr>
                                      <p:to x="100000" y="100000"/>
                                    </p:animScale>
                                    <p:animScale>
                                      <p:cBhvr>
                                        <p:cTn id="41" dur="26">
                                          <p:stCondLst>
                                            <p:cond delay="1808"/>
                                          </p:stCondLst>
                                        </p:cTn>
                                        <p:tgtEl>
                                          <p:spTgt spid="3">
                                            <p:txEl>
                                              <p:pRg st="0" end="0"/>
                                            </p:txEl>
                                          </p:spTgt>
                                        </p:tgtEl>
                                      </p:cBhvr>
                                      <p:to x="100000" y="95000"/>
                                    </p:animScale>
                                    <p:animScale>
                                      <p:cBhvr>
                                        <p:cTn id="42" dur="166" decel="50000">
                                          <p:stCondLst>
                                            <p:cond delay="1834"/>
                                          </p:stCondLst>
                                        </p:cTn>
                                        <p:tgtEl>
                                          <p:spTgt spid="3">
                                            <p:txEl>
                                              <p:pRg st="0" end="0"/>
                                            </p:txEl>
                                          </p:spTgt>
                                        </p:tgtEl>
                                      </p:cBhvr>
                                      <p:to x="100000" y="100000"/>
                                    </p:animScale>
                                  </p:childTnLst>
                                </p:cTn>
                              </p:par>
                            </p:childTnLst>
                          </p:cTn>
                        </p:par>
                      </p:childTnLst>
                    </p:cTn>
                  </p:par>
                  <p:par>
                    <p:cTn id="43" fill="hold">
                      <p:stCondLst>
                        <p:cond delay="indefinite"/>
                      </p:stCondLst>
                      <p:childTnLst>
                        <p:par>
                          <p:cTn id="44" fill="hold">
                            <p:stCondLst>
                              <p:cond delay="0"/>
                            </p:stCondLst>
                            <p:childTnLst>
                              <p:par>
                                <p:cTn id="45" presetID="3" presetClass="emph" presetSubtype="2" fill="hold" grpId="1" nodeType="clickEffect">
                                  <p:stCondLst>
                                    <p:cond delay="0"/>
                                  </p:stCondLst>
                                  <p:childTnLst>
                                    <p:animClr clrSpc="rgb" dir="cw">
                                      <p:cBhvr override="childStyle">
                                        <p:cTn id="46" dur="2000" fill="hold"/>
                                        <p:tgtEl>
                                          <p:spTgt spid="3">
                                            <p:txEl>
                                              <p:pRg st="0" end="0"/>
                                            </p:txEl>
                                          </p:spTgt>
                                        </p:tgtEl>
                                        <p:attrNameLst>
                                          <p:attrName>style.color</p:attrName>
                                        </p:attrNameLst>
                                      </p:cBhvr>
                                      <p:to>
                                        <a:schemeClr val="accent2"/>
                                      </p:to>
                                    </p:animClr>
                                  </p:childTnLst>
                                </p:cTn>
                              </p:par>
                            </p:childTnLst>
                          </p:cTn>
                        </p:par>
                      </p:childTnLst>
                    </p:cTn>
                  </p:par>
                  <p:par>
                    <p:cTn id="47" fill="hold">
                      <p:stCondLst>
                        <p:cond delay="indefinite"/>
                      </p:stCondLst>
                      <p:childTnLst>
                        <p:par>
                          <p:cTn id="48" fill="hold">
                            <p:stCondLst>
                              <p:cond delay="0"/>
                            </p:stCondLst>
                            <p:childTnLst>
                              <p:par>
                                <p:cTn id="49" presetID="21" presetClass="exit" presetSubtype="1" fill="hold" grpId="2" nodeType="clickEffect">
                                  <p:stCondLst>
                                    <p:cond delay="0"/>
                                  </p:stCondLst>
                                  <p:childTnLst>
                                    <p:animEffect transition="out" filter="wheel(1)">
                                      <p:cBhvr>
                                        <p:cTn id="50" dur="2000"/>
                                        <p:tgtEl>
                                          <p:spTgt spid="3">
                                            <p:txEl>
                                              <p:pRg st="0" end="0"/>
                                            </p:txEl>
                                          </p:spTgt>
                                        </p:tgtEl>
                                      </p:cBhvr>
                                    </p:animEffect>
                                    <p:set>
                                      <p:cBhvr>
                                        <p:cTn id="51" dur="1" fill="hold">
                                          <p:stCondLst>
                                            <p:cond delay="1999"/>
                                          </p:stCondLst>
                                        </p:cTn>
                                        <p:tgtEl>
                                          <p:spTgt spid="3">
                                            <p:txEl>
                                              <p:pRg st="0" end="0"/>
                                            </p:txEl>
                                          </p:spTgt>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fade">
                                      <p:cBhvr>
                                        <p:cTn id="56" dur="1000"/>
                                        <p:tgtEl>
                                          <p:spTgt spid="4"/>
                                        </p:tgtEl>
                                      </p:cBhvr>
                                    </p:animEffect>
                                    <p:anim calcmode="lin" valueType="num">
                                      <p:cBhvr>
                                        <p:cTn id="57" dur="1000" fill="hold"/>
                                        <p:tgtEl>
                                          <p:spTgt spid="4"/>
                                        </p:tgtEl>
                                        <p:attrNameLst>
                                          <p:attrName>ppt_x</p:attrName>
                                        </p:attrNameLst>
                                      </p:cBhvr>
                                      <p:tavLst>
                                        <p:tav tm="0">
                                          <p:val>
                                            <p:strVal val="#ppt_x"/>
                                          </p:val>
                                        </p:tav>
                                        <p:tav tm="100000">
                                          <p:val>
                                            <p:strVal val="#ppt_x"/>
                                          </p:val>
                                        </p:tav>
                                      </p:tavLst>
                                    </p:anim>
                                    <p:anim calcmode="lin" valueType="num">
                                      <p:cBhvr>
                                        <p:cTn id="5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6" presetClass="emph" presetSubtype="0" fill="hold" nodeType="clickEffect">
                                  <p:stCondLst>
                                    <p:cond delay="0"/>
                                  </p:stCondLst>
                                  <p:childTnLst>
                                    <p:animEffect transition="out" filter="fade">
                                      <p:cBhvr>
                                        <p:cTn id="62" dur="500" tmFilter="0, 0; .2, .5; .8, .5; 1, 0"/>
                                        <p:tgtEl>
                                          <p:spTgt spid="4"/>
                                        </p:tgtEl>
                                      </p:cBhvr>
                                    </p:animEffect>
                                    <p:animScale>
                                      <p:cBhvr>
                                        <p:cTn id="63" dur="250" autoRev="1" fill="hold"/>
                                        <p:tgtEl>
                                          <p:spTgt spid="4"/>
                                        </p:tgtEl>
                                      </p:cBhvr>
                                      <p:by x="105000" y="105000"/>
                                    </p:animScale>
                                  </p:childTnLst>
                                </p:cTn>
                              </p:par>
                            </p:childTnLst>
                          </p:cTn>
                        </p:par>
                      </p:childTnLst>
                    </p:cTn>
                  </p:par>
                  <p:par>
                    <p:cTn id="64" fill="hold">
                      <p:stCondLst>
                        <p:cond delay="indefinite"/>
                      </p:stCondLst>
                      <p:childTnLst>
                        <p:par>
                          <p:cTn id="65" fill="hold">
                            <p:stCondLst>
                              <p:cond delay="0"/>
                            </p:stCondLst>
                            <p:childTnLst>
                              <p:par>
                                <p:cTn id="66" presetID="2" presetClass="exit" presetSubtype="4" fill="hold" nodeType="clickEffect">
                                  <p:stCondLst>
                                    <p:cond delay="0"/>
                                  </p:stCondLst>
                                  <p:childTnLst>
                                    <p:anim calcmode="lin" valueType="num">
                                      <p:cBhvr additive="base">
                                        <p:cTn id="67" dur="500"/>
                                        <p:tgtEl>
                                          <p:spTgt spid="4"/>
                                        </p:tgtEl>
                                        <p:attrNameLst>
                                          <p:attrName>ppt_x</p:attrName>
                                        </p:attrNameLst>
                                      </p:cBhvr>
                                      <p:tavLst>
                                        <p:tav tm="0">
                                          <p:val>
                                            <p:strVal val="ppt_x"/>
                                          </p:val>
                                        </p:tav>
                                        <p:tav tm="100000">
                                          <p:val>
                                            <p:strVal val="ppt_x"/>
                                          </p:val>
                                        </p:tav>
                                      </p:tavLst>
                                    </p:anim>
                                    <p:anim calcmode="lin" valueType="num">
                                      <p:cBhvr additive="base">
                                        <p:cTn id="68" dur="500"/>
                                        <p:tgtEl>
                                          <p:spTgt spid="4"/>
                                        </p:tgtEl>
                                        <p:attrNameLst>
                                          <p:attrName>ppt_y</p:attrName>
                                        </p:attrNameLst>
                                      </p:cBhvr>
                                      <p:tavLst>
                                        <p:tav tm="0">
                                          <p:val>
                                            <p:strVal val="ppt_y"/>
                                          </p:val>
                                        </p:tav>
                                        <p:tav tm="100000">
                                          <p:val>
                                            <p:strVal val="1+ppt_h/2"/>
                                          </p:val>
                                        </p:tav>
                                      </p:tavLst>
                                    </p:anim>
                                    <p:set>
                                      <p:cBhvr>
                                        <p:cTn id="69"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2" grpId="3"/>
      <p:bldP spid="3" grpId="0" build="p"/>
      <p:bldP spid="3" grpId="1" build="p"/>
      <p:bldP spid="3" grpId="2"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Teclado </a:t>
            </a:r>
            <a:endParaRPr lang="es-GT" dirty="0"/>
          </a:p>
        </p:txBody>
      </p:sp>
      <p:sp>
        <p:nvSpPr>
          <p:cNvPr id="3" name="Marcador de contenido 2"/>
          <p:cNvSpPr>
            <a:spLocks noGrp="1"/>
          </p:cNvSpPr>
          <p:nvPr>
            <p:ph idx="1"/>
          </p:nvPr>
        </p:nvSpPr>
        <p:spPr/>
        <p:txBody>
          <a:bodyPr/>
          <a:lstStyle/>
          <a:p>
            <a:r>
              <a:rPr lang="es-ES" dirty="0" smtClean="0"/>
              <a:t>Un teclado sirve como dispositivo de entrada para introducir letras, números y símbolos en una computadora u otro dispositivo electrónico. Permite escribir, dar comandos y utilizar accesos directos a través de sus teclas alfanuméricas, de función y especiales… </a:t>
            </a:r>
          </a:p>
          <a:p>
            <a:endParaRPr lang="es-GT" dirty="0"/>
          </a:p>
        </p:txBody>
      </p:sp>
      <p:pic>
        <p:nvPicPr>
          <p:cNvPr id="4" name="Imagen 3"/>
          <p:cNvPicPr>
            <a:picLocks noChangeAspect="1"/>
          </p:cNvPicPr>
          <p:nvPr/>
        </p:nvPicPr>
        <p:blipFill>
          <a:blip r:embed="rId2"/>
          <a:stretch>
            <a:fillRect/>
          </a:stretch>
        </p:blipFill>
        <p:spPr>
          <a:xfrm>
            <a:off x="7013145" y="3557923"/>
            <a:ext cx="2619375" cy="1743075"/>
          </a:xfrm>
          <a:prstGeom prst="rect">
            <a:avLst/>
          </a:prstGeom>
        </p:spPr>
      </p:pic>
    </p:spTree>
    <p:extLst>
      <p:ext uri="{BB962C8B-B14F-4D97-AF65-F5344CB8AC3E}">
        <p14:creationId xmlns:p14="http://schemas.microsoft.com/office/powerpoint/2010/main" val="1326590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1" nodeType="clickEffect">
                                  <p:stCondLst>
                                    <p:cond delay="0"/>
                                  </p:stCondLst>
                                  <p:iterate type="lt">
                                    <p:tmPct val="0"/>
                                  </p:iterate>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4" presetClass="emph" presetSubtype="0" fill="hold" grpId="2" nodeType="clickEffect">
                                  <p:stCondLst>
                                    <p:cond delay="0"/>
                                  </p:stCondLst>
                                  <p:iterate type="lt">
                                    <p:tmPct val="10000"/>
                                  </p:iterate>
                                  <p:childTnLst>
                                    <p:animMotion origin="layout" path="M 0.0 0.0 L 0.0 -0.07213" pathEditMode="relative" ptsTypes="">
                                      <p:cBhvr>
                                        <p:cTn id="20" dur="250" accel="50000" decel="50000" autoRev="1" fill="hold">
                                          <p:stCondLst>
                                            <p:cond delay="0"/>
                                          </p:stCondLst>
                                        </p:cTn>
                                        <p:tgtEl>
                                          <p:spTgt spid="2"/>
                                        </p:tgtEl>
                                        <p:attrNameLst>
                                          <p:attrName>ppt_x</p:attrName>
                                          <p:attrName>ppt_y</p:attrName>
                                        </p:attrNameLst>
                                      </p:cBhvr>
                                    </p:animMotion>
                                    <p:animRot by="1500000">
                                      <p:cBhvr>
                                        <p:cTn id="21" dur="125" fill="hold">
                                          <p:stCondLst>
                                            <p:cond delay="0"/>
                                          </p:stCondLst>
                                        </p:cTn>
                                        <p:tgtEl>
                                          <p:spTgt spid="2"/>
                                        </p:tgtEl>
                                        <p:attrNameLst>
                                          <p:attrName>r</p:attrName>
                                        </p:attrNameLst>
                                      </p:cBhvr>
                                    </p:animRot>
                                    <p:animRot by="-1500000">
                                      <p:cBhvr>
                                        <p:cTn id="22" dur="125" fill="hold">
                                          <p:stCondLst>
                                            <p:cond delay="125"/>
                                          </p:stCondLst>
                                        </p:cTn>
                                        <p:tgtEl>
                                          <p:spTgt spid="2"/>
                                        </p:tgtEl>
                                        <p:attrNameLst>
                                          <p:attrName>r</p:attrName>
                                        </p:attrNameLst>
                                      </p:cBhvr>
                                    </p:animRot>
                                    <p:animRot by="-1500000">
                                      <p:cBhvr>
                                        <p:cTn id="23" dur="125" fill="hold">
                                          <p:stCondLst>
                                            <p:cond delay="250"/>
                                          </p:stCondLst>
                                        </p:cTn>
                                        <p:tgtEl>
                                          <p:spTgt spid="2"/>
                                        </p:tgtEl>
                                        <p:attrNameLst>
                                          <p:attrName>r</p:attrName>
                                        </p:attrNameLst>
                                      </p:cBhvr>
                                    </p:animRot>
                                    <p:animRot by="1500000">
                                      <p:cBhvr>
                                        <p:cTn id="24" dur="125" fill="hold">
                                          <p:stCondLst>
                                            <p:cond delay="375"/>
                                          </p:stCondLst>
                                        </p:cTn>
                                        <p:tgtEl>
                                          <p:spTgt spid="2"/>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2" presetClass="exit" presetSubtype="4" fill="hold" grpId="3" nodeType="clickEffect">
                                  <p:stCondLst>
                                    <p:cond delay="0"/>
                                  </p:stCondLst>
                                  <p:iterate type="lt">
                                    <p:tmPct val="0"/>
                                  </p:iterate>
                                  <p:childTnLst>
                                    <p:anim calcmode="lin" valueType="num">
                                      <p:cBhvr additive="base">
                                        <p:cTn id="28" dur="500"/>
                                        <p:tgtEl>
                                          <p:spTgt spid="2"/>
                                        </p:tgtEl>
                                        <p:attrNameLst>
                                          <p:attrName>ppt_x</p:attrName>
                                        </p:attrNameLst>
                                      </p:cBhvr>
                                      <p:tavLst>
                                        <p:tav tm="0">
                                          <p:val>
                                            <p:strVal val="ppt_x"/>
                                          </p:val>
                                        </p:tav>
                                        <p:tav tm="100000">
                                          <p:val>
                                            <p:strVal val="ppt_x"/>
                                          </p:val>
                                        </p:tav>
                                      </p:tavLst>
                                    </p:anim>
                                    <p:anim calcmode="lin" valueType="num">
                                      <p:cBhvr additive="base">
                                        <p:cTn id="29" dur="500"/>
                                        <p:tgtEl>
                                          <p:spTgt spid="2"/>
                                        </p:tgtEl>
                                        <p:attrNameLst>
                                          <p:attrName>ppt_y</p:attrName>
                                        </p:attrNameLst>
                                      </p:cBhvr>
                                      <p:tavLst>
                                        <p:tav tm="0">
                                          <p:val>
                                            <p:strVal val="ppt_y"/>
                                          </p:val>
                                        </p:tav>
                                        <p:tav tm="100000">
                                          <p:val>
                                            <p:strVal val="1+ppt_h/2"/>
                                          </p:val>
                                        </p:tav>
                                      </p:tavLst>
                                    </p:anim>
                                    <p:set>
                                      <p:cBhvr>
                                        <p:cTn id="30" dur="1" fill="hold">
                                          <p:stCondLst>
                                            <p:cond delay="499"/>
                                          </p:stCondLst>
                                        </p:cTn>
                                        <p:tgtEl>
                                          <p:spTgt spid="2"/>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iterate type="lt">
                                    <p:tmPct val="0"/>
                                  </p:iterate>
                                  <p:childTnLst>
                                    <p:set>
                                      <p:cBhvr>
                                        <p:cTn id="34" dur="1" fill="hold">
                                          <p:stCondLst>
                                            <p:cond delay="0"/>
                                          </p:stCondLst>
                                        </p:cTn>
                                        <p:tgtEl>
                                          <p:spTgt spid="3">
                                            <p:txEl>
                                              <p:pRg st="0" end="0"/>
                                            </p:txEl>
                                          </p:spTgt>
                                        </p:tgtEl>
                                        <p:attrNameLst>
                                          <p:attrName>style.visibility</p:attrName>
                                        </p:attrNameLst>
                                      </p:cBhvr>
                                      <p:to>
                                        <p:strVal val="visible"/>
                                      </p:to>
                                    </p:set>
                                    <p:animEffect transition="in" filter="fade">
                                      <p:cBhvr>
                                        <p:cTn id="35" dur="1000"/>
                                        <p:tgtEl>
                                          <p:spTgt spid="3">
                                            <p:txEl>
                                              <p:pRg st="0" end="0"/>
                                            </p:txEl>
                                          </p:spTgt>
                                        </p:tgtEl>
                                      </p:cBhvr>
                                    </p:animEffect>
                                    <p:anim calcmode="lin" valueType="num">
                                      <p:cBhvr>
                                        <p:cTn id="3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6" presetClass="emph" presetSubtype="0" fill="hold" grpId="1" nodeType="clickEffect">
                                  <p:stCondLst>
                                    <p:cond delay="0"/>
                                  </p:stCondLst>
                                  <p:iterate type="lt">
                                    <p:tmPct val="4000"/>
                                  </p:iterate>
                                  <p:childTnLst>
                                    <p:set>
                                      <p:cBhvr override="childStyle">
                                        <p:cTn id="41" dur="500" fill="hold"/>
                                        <p:tgtEl>
                                          <p:spTgt spid="3">
                                            <p:txEl>
                                              <p:pRg st="0" end="0"/>
                                            </p:txEl>
                                          </p:spTgt>
                                        </p:tgtEl>
                                        <p:attrNameLst>
                                          <p:attrName>style.color</p:attrName>
                                        </p:attrNameLst>
                                      </p:cBhvr>
                                      <p:to>
                                        <p:clrVal>
                                          <a:schemeClr val="accent2"/>
                                        </p:clrVal>
                                      </p:to>
                                    </p:set>
                                    <p:set>
                                      <p:cBhvr>
                                        <p:cTn id="42" dur="500" fill="hold"/>
                                        <p:tgtEl>
                                          <p:spTgt spid="3">
                                            <p:txEl>
                                              <p:pRg st="0" end="0"/>
                                            </p:txEl>
                                          </p:spTgt>
                                        </p:tgtEl>
                                        <p:attrNameLst>
                                          <p:attrName>fillcolor</p:attrName>
                                        </p:attrNameLst>
                                      </p:cBhvr>
                                      <p:to>
                                        <p:clrVal>
                                          <a:schemeClr val="accent2"/>
                                        </p:clrVal>
                                      </p:to>
                                    </p:set>
                                    <p:set>
                                      <p:cBhvr>
                                        <p:cTn id="43" dur="500" fill="hold"/>
                                        <p:tgtEl>
                                          <p:spTgt spid="3">
                                            <p:txEl>
                                              <p:pRg st="0" end="0"/>
                                            </p:txEl>
                                          </p:spTgt>
                                        </p:tgtEl>
                                        <p:attrNameLst>
                                          <p:attrName>fill.type</p:attrName>
                                        </p:attrNameLst>
                                      </p:cBhvr>
                                      <p:to>
                                        <p:strVal val="solid"/>
                                      </p:to>
                                    </p:set>
                                  </p:childTnLst>
                                </p:cTn>
                              </p:par>
                            </p:childTnLst>
                          </p:cTn>
                        </p:par>
                      </p:childTnLst>
                    </p:cTn>
                  </p:par>
                  <p:par>
                    <p:cTn id="44" fill="hold">
                      <p:stCondLst>
                        <p:cond delay="indefinite"/>
                      </p:stCondLst>
                      <p:childTnLst>
                        <p:par>
                          <p:cTn id="45" fill="hold">
                            <p:stCondLst>
                              <p:cond delay="0"/>
                            </p:stCondLst>
                            <p:childTnLst>
                              <p:par>
                                <p:cTn id="46" presetID="42" presetClass="exit" presetSubtype="0" fill="hold" grpId="2" nodeType="clickEffect">
                                  <p:stCondLst>
                                    <p:cond delay="0"/>
                                  </p:stCondLst>
                                  <p:iterate type="lt">
                                    <p:tmPct val="0"/>
                                  </p:iterate>
                                  <p:childTnLst>
                                    <p:animEffect transition="out" filter="fade">
                                      <p:cBhvr>
                                        <p:cTn id="47" dur="1000"/>
                                        <p:tgtEl>
                                          <p:spTgt spid="3">
                                            <p:txEl>
                                              <p:pRg st="0" end="0"/>
                                            </p:txEl>
                                          </p:spTgt>
                                        </p:tgtEl>
                                      </p:cBhvr>
                                    </p:animEffect>
                                    <p:anim calcmode="lin" valueType="num">
                                      <p:cBhvr>
                                        <p:cTn id="48" dur="1000"/>
                                        <p:tgtEl>
                                          <p:spTgt spid="3">
                                            <p:txEl>
                                              <p:pRg st="0" end="0"/>
                                            </p:txEl>
                                          </p:spTgt>
                                        </p:tgtEl>
                                        <p:attrNameLst>
                                          <p:attrName>ppt_x</p:attrName>
                                        </p:attrNameLst>
                                      </p:cBhvr>
                                      <p:tavLst>
                                        <p:tav tm="0">
                                          <p:val>
                                            <p:strVal val="ppt_x"/>
                                          </p:val>
                                        </p:tav>
                                        <p:tav tm="100000">
                                          <p:val>
                                            <p:strVal val="ppt_x"/>
                                          </p:val>
                                        </p:tav>
                                      </p:tavLst>
                                    </p:anim>
                                    <p:anim calcmode="lin" valueType="num">
                                      <p:cBhvr>
                                        <p:cTn id="49" dur="1000"/>
                                        <p:tgtEl>
                                          <p:spTgt spid="3">
                                            <p:txEl>
                                              <p:pRg st="0" end="0"/>
                                            </p:txEl>
                                          </p:spTgt>
                                        </p:tgtEl>
                                        <p:attrNameLst>
                                          <p:attrName>ppt_y</p:attrName>
                                        </p:attrNameLst>
                                      </p:cBhvr>
                                      <p:tavLst>
                                        <p:tav tm="0">
                                          <p:val>
                                            <p:strVal val="ppt_y"/>
                                          </p:val>
                                        </p:tav>
                                        <p:tav tm="100000">
                                          <p:val>
                                            <p:strVal val="ppt_y+.1"/>
                                          </p:val>
                                        </p:tav>
                                      </p:tavLst>
                                    </p:anim>
                                    <p:set>
                                      <p:cBhvr>
                                        <p:cTn id="50" dur="1" fill="hold">
                                          <p:stCondLst>
                                            <p:cond delay="999"/>
                                          </p:stCondLst>
                                        </p:cTn>
                                        <p:tgtEl>
                                          <p:spTgt spid="3">
                                            <p:txEl>
                                              <p:pRg st="0" end="0"/>
                                            </p:txEl>
                                          </p:spTgt>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fade">
                                      <p:cBhvr>
                                        <p:cTn id="55" dur="1000"/>
                                        <p:tgtEl>
                                          <p:spTgt spid="4"/>
                                        </p:tgtEl>
                                      </p:cBhvr>
                                    </p:animEffect>
                                    <p:anim calcmode="lin" valueType="num">
                                      <p:cBhvr>
                                        <p:cTn id="56" dur="1000" fill="hold"/>
                                        <p:tgtEl>
                                          <p:spTgt spid="4"/>
                                        </p:tgtEl>
                                        <p:attrNameLst>
                                          <p:attrName>ppt_x</p:attrName>
                                        </p:attrNameLst>
                                      </p:cBhvr>
                                      <p:tavLst>
                                        <p:tav tm="0">
                                          <p:val>
                                            <p:strVal val="#ppt_x"/>
                                          </p:val>
                                        </p:tav>
                                        <p:tav tm="100000">
                                          <p:val>
                                            <p:strVal val="#ppt_x"/>
                                          </p:val>
                                        </p:tav>
                                      </p:tavLst>
                                    </p:anim>
                                    <p:anim calcmode="lin" valueType="num">
                                      <p:cBhvr>
                                        <p:cTn id="5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4" presetClass="emph" presetSubtype="0" fill="hold" nodeType="clickEffect">
                                  <p:stCondLst>
                                    <p:cond delay="0"/>
                                  </p:stCondLst>
                                  <p:childTnLst>
                                    <p:animClr clrSpc="hsl" dir="cw">
                                      <p:cBhvr override="childStyle">
                                        <p:cTn id="61" dur="500" fill="hold"/>
                                        <p:tgtEl>
                                          <p:spTgt spid="4"/>
                                        </p:tgtEl>
                                        <p:attrNameLst>
                                          <p:attrName>style.color</p:attrName>
                                        </p:attrNameLst>
                                      </p:cBhvr>
                                      <p:by>
                                        <p:hsl h="0" s="-12549" l="-25098"/>
                                      </p:by>
                                    </p:animClr>
                                    <p:animClr clrSpc="hsl" dir="cw">
                                      <p:cBhvr>
                                        <p:cTn id="62" dur="500" fill="hold"/>
                                        <p:tgtEl>
                                          <p:spTgt spid="4"/>
                                        </p:tgtEl>
                                        <p:attrNameLst>
                                          <p:attrName>fillcolor</p:attrName>
                                        </p:attrNameLst>
                                      </p:cBhvr>
                                      <p:by>
                                        <p:hsl h="0" s="-12549" l="-25098"/>
                                      </p:by>
                                    </p:animClr>
                                    <p:animClr clrSpc="hsl" dir="cw">
                                      <p:cBhvr>
                                        <p:cTn id="63" dur="500" fill="hold"/>
                                        <p:tgtEl>
                                          <p:spTgt spid="4"/>
                                        </p:tgtEl>
                                        <p:attrNameLst>
                                          <p:attrName>stroke.color</p:attrName>
                                        </p:attrNameLst>
                                      </p:cBhvr>
                                      <p:by>
                                        <p:hsl h="0" s="-12549" l="-25098"/>
                                      </p:by>
                                    </p:animClr>
                                    <p:set>
                                      <p:cBhvr>
                                        <p:cTn id="64" dur="500" fill="hold"/>
                                        <p:tgtEl>
                                          <p:spTgt spid="4"/>
                                        </p:tgtEl>
                                        <p:attrNameLst>
                                          <p:attrName>fill.type</p:attrName>
                                        </p:attrNameLst>
                                      </p:cBhvr>
                                      <p:to>
                                        <p:strVal val="solid"/>
                                      </p:to>
                                    </p:set>
                                  </p:childTnLst>
                                </p:cTn>
                              </p:par>
                            </p:childTnLst>
                          </p:cTn>
                        </p:par>
                      </p:childTnLst>
                    </p:cTn>
                  </p:par>
                  <p:par>
                    <p:cTn id="65" fill="hold">
                      <p:stCondLst>
                        <p:cond delay="indefinite"/>
                      </p:stCondLst>
                      <p:childTnLst>
                        <p:par>
                          <p:cTn id="66" fill="hold">
                            <p:stCondLst>
                              <p:cond delay="0"/>
                            </p:stCondLst>
                            <p:childTnLst>
                              <p:par>
                                <p:cTn id="67" presetID="42" presetClass="exit" presetSubtype="0" fill="hold" nodeType="clickEffect">
                                  <p:stCondLst>
                                    <p:cond delay="0"/>
                                  </p:stCondLst>
                                  <p:childTnLst>
                                    <p:animEffect transition="out" filter="fade">
                                      <p:cBhvr>
                                        <p:cTn id="68" dur="1000"/>
                                        <p:tgtEl>
                                          <p:spTgt spid="4"/>
                                        </p:tgtEl>
                                      </p:cBhvr>
                                    </p:animEffect>
                                    <p:anim calcmode="lin" valueType="num">
                                      <p:cBhvr>
                                        <p:cTn id="69" dur="1000"/>
                                        <p:tgtEl>
                                          <p:spTgt spid="4"/>
                                        </p:tgtEl>
                                        <p:attrNameLst>
                                          <p:attrName>ppt_x</p:attrName>
                                        </p:attrNameLst>
                                      </p:cBhvr>
                                      <p:tavLst>
                                        <p:tav tm="0">
                                          <p:val>
                                            <p:strVal val="ppt_x"/>
                                          </p:val>
                                        </p:tav>
                                        <p:tav tm="100000">
                                          <p:val>
                                            <p:strVal val="ppt_x"/>
                                          </p:val>
                                        </p:tav>
                                      </p:tavLst>
                                    </p:anim>
                                    <p:anim calcmode="lin" valueType="num">
                                      <p:cBhvr>
                                        <p:cTn id="70" dur="1000"/>
                                        <p:tgtEl>
                                          <p:spTgt spid="4"/>
                                        </p:tgtEl>
                                        <p:attrNameLst>
                                          <p:attrName>ppt_y</p:attrName>
                                        </p:attrNameLst>
                                      </p:cBhvr>
                                      <p:tavLst>
                                        <p:tav tm="0">
                                          <p:val>
                                            <p:strVal val="ppt_y"/>
                                          </p:val>
                                        </p:tav>
                                        <p:tav tm="100000">
                                          <p:val>
                                            <p:strVal val="ppt_y+.1"/>
                                          </p:val>
                                        </p:tav>
                                      </p:tavLst>
                                    </p:anim>
                                    <p:set>
                                      <p:cBhvr>
                                        <p:cTn id="71"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2" grpId="3"/>
      <p:bldP spid="3" grpId="0" build="p"/>
      <p:bldP spid="3" grpId="1" build="p"/>
      <p:bldP spid="3" grpId="2"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Alta voces </a:t>
            </a:r>
            <a:endParaRPr lang="es-GT" dirty="0"/>
          </a:p>
        </p:txBody>
      </p:sp>
      <p:sp>
        <p:nvSpPr>
          <p:cNvPr id="3" name="Marcador de contenido 2"/>
          <p:cNvSpPr>
            <a:spLocks noGrp="1"/>
          </p:cNvSpPr>
          <p:nvPr>
            <p:ph idx="1"/>
          </p:nvPr>
        </p:nvSpPr>
        <p:spPr/>
        <p:txBody>
          <a:bodyPr/>
          <a:lstStyle/>
          <a:p>
            <a:r>
              <a:rPr lang="es-ES" dirty="0" smtClean="0"/>
              <a:t>Los altavoces sirven para convertir señales eléctricas en sonido audible, permitiendo escuchar audio de dispositivos como computadoras, teléfonos y televisores. Su función es transformar impulsos eléctricos en ondas sonoras que los oídos humanos pueden percibir, ya sea para escuchar música, ver películas o recibir notificaciones… </a:t>
            </a:r>
          </a:p>
          <a:p>
            <a:endParaRPr lang="es-GT" dirty="0"/>
          </a:p>
        </p:txBody>
      </p:sp>
      <p:pic>
        <p:nvPicPr>
          <p:cNvPr id="4" name="Imagen 3"/>
          <p:cNvPicPr>
            <a:picLocks noChangeAspect="1"/>
          </p:cNvPicPr>
          <p:nvPr/>
        </p:nvPicPr>
        <p:blipFill>
          <a:blip r:embed="rId2"/>
          <a:stretch>
            <a:fillRect/>
          </a:stretch>
        </p:blipFill>
        <p:spPr>
          <a:xfrm>
            <a:off x="6539529" y="3797449"/>
            <a:ext cx="2464622" cy="1748006"/>
          </a:xfrm>
          <a:prstGeom prst="rect">
            <a:avLst/>
          </a:prstGeom>
        </p:spPr>
      </p:pic>
    </p:spTree>
    <p:extLst>
      <p:ext uri="{BB962C8B-B14F-4D97-AF65-F5344CB8AC3E}">
        <p14:creationId xmlns:p14="http://schemas.microsoft.com/office/powerpoint/2010/main" val="1663578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2" presetClass="emph" presetSubtype="0" fill="hold" grpId="1" nodeType="clickEffect">
                                  <p:stCondLst>
                                    <p:cond delay="0"/>
                                  </p:stCondLst>
                                  <p:childTnLst>
                                    <p:animRot by="120000">
                                      <p:cBhvr>
                                        <p:cTn id="13" dur="100" fill="hold">
                                          <p:stCondLst>
                                            <p:cond delay="0"/>
                                          </p:stCondLst>
                                        </p:cTn>
                                        <p:tgtEl>
                                          <p:spTgt spid="2"/>
                                        </p:tgtEl>
                                        <p:attrNameLst>
                                          <p:attrName>r</p:attrName>
                                        </p:attrNameLst>
                                      </p:cBhvr>
                                    </p:animRot>
                                    <p:animRot by="-240000">
                                      <p:cBhvr>
                                        <p:cTn id="14" dur="200" fill="hold">
                                          <p:stCondLst>
                                            <p:cond delay="200"/>
                                          </p:stCondLst>
                                        </p:cTn>
                                        <p:tgtEl>
                                          <p:spTgt spid="2"/>
                                        </p:tgtEl>
                                        <p:attrNameLst>
                                          <p:attrName>r</p:attrName>
                                        </p:attrNameLst>
                                      </p:cBhvr>
                                    </p:animRot>
                                    <p:animRot by="240000">
                                      <p:cBhvr>
                                        <p:cTn id="15" dur="200" fill="hold">
                                          <p:stCondLst>
                                            <p:cond delay="400"/>
                                          </p:stCondLst>
                                        </p:cTn>
                                        <p:tgtEl>
                                          <p:spTgt spid="2"/>
                                        </p:tgtEl>
                                        <p:attrNameLst>
                                          <p:attrName>r</p:attrName>
                                        </p:attrNameLst>
                                      </p:cBhvr>
                                    </p:animRot>
                                    <p:animRot by="-240000">
                                      <p:cBhvr>
                                        <p:cTn id="16" dur="200" fill="hold">
                                          <p:stCondLst>
                                            <p:cond delay="600"/>
                                          </p:stCondLst>
                                        </p:cTn>
                                        <p:tgtEl>
                                          <p:spTgt spid="2"/>
                                        </p:tgtEl>
                                        <p:attrNameLst>
                                          <p:attrName>r</p:attrName>
                                        </p:attrNameLst>
                                      </p:cBhvr>
                                    </p:animRot>
                                    <p:animRot by="120000">
                                      <p:cBhvr>
                                        <p:cTn id="17" dur="200" fill="hold">
                                          <p:stCondLst>
                                            <p:cond delay="800"/>
                                          </p:stCondLst>
                                        </p:cTn>
                                        <p:tgtEl>
                                          <p:spTgt spid="2"/>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42" presetClass="exit" presetSubtype="0" fill="hold" grpId="2" nodeType="clickEffect">
                                  <p:stCondLst>
                                    <p:cond delay="0"/>
                                  </p:stCondLst>
                                  <p:childTnLst>
                                    <p:animEffect transition="out" filter="fade">
                                      <p:cBhvr>
                                        <p:cTn id="21" dur="1000"/>
                                        <p:tgtEl>
                                          <p:spTgt spid="2"/>
                                        </p:tgtEl>
                                      </p:cBhvr>
                                    </p:animEffect>
                                    <p:anim calcmode="lin" valueType="num">
                                      <p:cBhvr>
                                        <p:cTn id="22" dur="1000"/>
                                        <p:tgtEl>
                                          <p:spTgt spid="2"/>
                                        </p:tgtEl>
                                        <p:attrNameLst>
                                          <p:attrName>ppt_x</p:attrName>
                                        </p:attrNameLst>
                                      </p:cBhvr>
                                      <p:tavLst>
                                        <p:tav tm="0">
                                          <p:val>
                                            <p:strVal val="ppt_x"/>
                                          </p:val>
                                        </p:tav>
                                        <p:tav tm="100000">
                                          <p:val>
                                            <p:strVal val="ppt_x"/>
                                          </p:val>
                                        </p:tav>
                                      </p:tavLst>
                                    </p:anim>
                                    <p:anim calcmode="lin" valueType="num">
                                      <p:cBhvr>
                                        <p:cTn id="23" dur="1000"/>
                                        <p:tgtEl>
                                          <p:spTgt spid="2"/>
                                        </p:tgtEl>
                                        <p:attrNameLst>
                                          <p:attrName>ppt_y</p:attrName>
                                        </p:attrNameLst>
                                      </p:cBhvr>
                                      <p:tavLst>
                                        <p:tav tm="0">
                                          <p:val>
                                            <p:strVal val="ppt_y"/>
                                          </p:val>
                                        </p:tav>
                                        <p:tav tm="100000">
                                          <p:val>
                                            <p:strVal val="ppt_y+.1"/>
                                          </p:val>
                                        </p:tav>
                                      </p:tavLst>
                                    </p:anim>
                                    <p:set>
                                      <p:cBhvr>
                                        <p:cTn id="24" dur="1" fill="hold">
                                          <p:stCondLst>
                                            <p:cond delay="999"/>
                                          </p:stCondLst>
                                        </p:cTn>
                                        <p:tgtEl>
                                          <p:spTgt spid="2"/>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grpId="0" nodeType="click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Effect transition="in" filter="wipe(down)">
                                      <p:cBhvr>
                                        <p:cTn id="29" dur="580">
                                          <p:stCondLst>
                                            <p:cond delay="0"/>
                                          </p:stCondLst>
                                        </p:cTn>
                                        <p:tgtEl>
                                          <p:spTgt spid="3">
                                            <p:txEl>
                                              <p:pRg st="0" end="0"/>
                                            </p:txEl>
                                          </p:spTgt>
                                        </p:tgtEl>
                                      </p:cBhvr>
                                    </p:animEffect>
                                    <p:anim calcmode="lin" valueType="num">
                                      <p:cBhvr>
                                        <p:cTn id="30"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5" dur="26">
                                          <p:stCondLst>
                                            <p:cond delay="650"/>
                                          </p:stCondLst>
                                        </p:cTn>
                                        <p:tgtEl>
                                          <p:spTgt spid="3">
                                            <p:txEl>
                                              <p:pRg st="0" end="0"/>
                                            </p:txEl>
                                          </p:spTgt>
                                        </p:tgtEl>
                                      </p:cBhvr>
                                      <p:to x="100000" y="60000"/>
                                    </p:animScale>
                                    <p:animScale>
                                      <p:cBhvr>
                                        <p:cTn id="36" dur="166" decel="50000">
                                          <p:stCondLst>
                                            <p:cond delay="676"/>
                                          </p:stCondLst>
                                        </p:cTn>
                                        <p:tgtEl>
                                          <p:spTgt spid="3">
                                            <p:txEl>
                                              <p:pRg st="0" end="0"/>
                                            </p:txEl>
                                          </p:spTgt>
                                        </p:tgtEl>
                                      </p:cBhvr>
                                      <p:to x="100000" y="100000"/>
                                    </p:animScale>
                                    <p:animScale>
                                      <p:cBhvr>
                                        <p:cTn id="37" dur="26">
                                          <p:stCondLst>
                                            <p:cond delay="1312"/>
                                          </p:stCondLst>
                                        </p:cTn>
                                        <p:tgtEl>
                                          <p:spTgt spid="3">
                                            <p:txEl>
                                              <p:pRg st="0" end="0"/>
                                            </p:txEl>
                                          </p:spTgt>
                                        </p:tgtEl>
                                      </p:cBhvr>
                                      <p:to x="100000" y="80000"/>
                                    </p:animScale>
                                    <p:animScale>
                                      <p:cBhvr>
                                        <p:cTn id="38" dur="166" decel="50000">
                                          <p:stCondLst>
                                            <p:cond delay="1338"/>
                                          </p:stCondLst>
                                        </p:cTn>
                                        <p:tgtEl>
                                          <p:spTgt spid="3">
                                            <p:txEl>
                                              <p:pRg st="0" end="0"/>
                                            </p:txEl>
                                          </p:spTgt>
                                        </p:tgtEl>
                                      </p:cBhvr>
                                      <p:to x="100000" y="100000"/>
                                    </p:animScale>
                                    <p:animScale>
                                      <p:cBhvr>
                                        <p:cTn id="39" dur="26">
                                          <p:stCondLst>
                                            <p:cond delay="1642"/>
                                          </p:stCondLst>
                                        </p:cTn>
                                        <p:tgtEl>
                                          <p:spTgt spid="3">
                                            <p:txEl>
                                              <p:pRg st="0" end="0"/>
                                            </p:txEl>
                                          </p:spTgt>
                                        </p:tgtEl>
                                      </p:cBhvr>
                                      <p:to x="100000" y="90000"/>
                                    </p:animScale>
                                    <p:animScale>
                                      <p:cBhvr>
                                        <p:cTn id="40" dur="166" decel="50000">
                                          <p:stCondLst>
                                            <p:cond delay="1668"/>
                                          </p:stCondLst>
                                        </p:cTn>
                                        <p:tgtEl>
                                          <p:spTgt spid="3">
                                            <p:txEl>
                                              <p:pRg st="0" end="0"/>
                                            </p:txEl>
                                          </p:spTgt>
                                        </p:tgtEl>
                                      </p:cBhvr>
                                      <p:to x="100000" y="100000"/>
                                    </p:animScale>
                                    <p:animScale>
                                      <p:cBhvr>
                                        <p:cTn id="41" dur="26">
                                          <p:stCondLst>
                                            <p:cond delay="1808"/>
                                          </p:stCondLst>
                                        </p:cTn>
                                        <p:tgtEl>
                                          <p:spTgt spid="3">
                                            <p:txEl>
                                              <p:pRg st="0" end="0"/>
                                            </p:txEl>
                                          </p:spTgt>
                                        </p:tgtEl>
                                      </p:cBhvr>
                                      <p:to x="100000" y="95000"/>
                                    </p:animScale>
                                    <p:animScale>
                                      <p:cBhvr>
                                        <p:cTn id="42" dur="166" decel="50000">
                                          <p:stCondLst>
                                            <p:cond delay="1834"/>
                                          </p:stCondLst>
                                        </p:cTn>
                                        <p:tgtEl>
                                          <p:spTgt spid="3">
                                            <p:txEl>
                                              <p:pRg st="0" end="0"/>
                                            </p:txEl>
                                          </p:spTgt>
                                        </p:tgtEl>
                                      </p:cBhvr>
                                      <p:to x="100000" y="100000"/>
                                    </p:animScale>
                                  </p:childTnLst>
                                </p:cTn>
                              </p:par>
                            </p:childTnLst>
                          </p:cTn>
                        </p:par>
                      </p:childTnLst>
                    </p:cTn>
                  </p:par>
                  <p:par>
                    <p:cTn id="43" fill="hold">
                      <p:stCondLst>
                        <p:cond delay="indefinite"/>
                      </p:stCondLst>
                      <p:childTnLst>
                        <p:par>
                          <p:cTn id="44" fill="hold">
                            <p:stCondLst>
                              <p:cond delay="0"/>
                            </p:stCondLst>
                            <p:childTnLst>
                              <p:par>
                                <p:cTn id="45" presetID="32" presetClass="emph" presetSubtype="0" fill="hold" grpId="1" nodeType="clickEffect">
                                  <p:stCondLst>
                                    <p:cond delay="0"/>
                                  </p:stCondLst>
                                  <p:childTnLst>
                                    <p:animRot by="120000">
                                      <p:cBhvr>
                                        <p:cTn id="46" dur="100" fill="hold">
                                          <p:stCondLst>
                                            <p:cond delay="0"/>
                                          </p:stCondLst>
                                        </p:cTn>
                                        <p:tgtEl>
                                          <p:spTgt spid="3">
                                            <p:txEl>
                                              <p:pRg st="0" end="0"/>
                                            </p:txEl>
                                          </p:spTgt>
                                        </p:tgtEl>
                                        <p:attrNameLst>
                                          <p:attrName>r</p:attrName>
                                        </p:attrNameLst>
                                      </p:cBhvr>
                                    </p:animRot>
                                    <p:animRot by="-240000">
                                      <p:cBhvr>
                                        <p:cTn id="47" dur="200" fill="hold">
                                          <p:stCondLst>
                                            <p:cond delay="200"/>
                                          </p:stCondLst>
                                        </p:cTn>
                                        <p:tgtEl>
                                          <p:spTgt spid="3">
                                            <p:txEl>
                                              <p:pRg st="0" end="0"/>
                                            </p:txEl>
                                          </p:spTgt>
                                        </p:tgtEl>
                                        <p:attrNameLst>
                                          <p:attrName>r</p:attrName>
                                        </p:attrNameLst>
                                      </p:cBhvr>
                                    </p:animRot>
                                    <p:animRot by="240000">
                                      <p:cBhvr>
                                        <p:cTn id="48" dur="200" fill="hold">
                                          <p:stCondLst>
                                            <p:cond delay="400"/>
                                          </p:stCondLst>
                                        </p:cTn>
                                        <p:tgtEl>
                                          <p:spTgt spid="3">
                                            <p:txEl>
                                              <p:pRg st="0" end="0"/>
                                            </p:txEl>
                                          </p:spTgt>
                                        </p:tgtEl>
                                        <p:attrNameLst>
                                          <p:attrName>r</p:attrName>
                                        </p:attrNameLst>
                                      </p:cBhvr>
                                    </p:animRot>
                                    <p:animRot by="-240000">
                                      <p:cBhvr>
                                        <p:cTn id="49" dur="200" fill="hold">
                                          <p:stCondLst>
                                            <p:cond delay="600"/>
                                          </p:stCondLst>
                                        </p:cTn>
                                        <p:tgtEl>
                                          <p:spTgt spid="3">
                                            <p:txEl>
                                              <p:pRg st="0" end="0"/>
                                            </p:txEl>
                                          </p:spTgt>
                                        </p:tgtEl>
                                        <p:attrNameLst>
                                          <p:attrName>r</p:attrName>
                                        </p:attrNameLst>
                                      </p:cBhvr>
                                    </p:animRot>
                                    <p:animRot by="120000">
                                      <p:cBhvr>
                                        <p:cTn id="50" dur="200" fill="hold">
                                          <p:stCondLst>
                                            <p:cond delay="800"/>
                                          </p:stCondLst>
                                        </p:cTn>
                                        <p:tgtEl>
                                          <p:spTgt spid="3">
                                            <p:txEl>
                                              <p:pRg st="0" end="0"/>
                                            </p:txEl>
                                          </p:spTgt>
                                        </p:tgtEl>
                                        <p:attrNameLst>
                                          <p:attrName>r</p:attrName>
                                        </p:attrNameLst>
                                      </p:cBhvr>
                                    </p:animRot>
                                  </p:childTnLst>
                                </p:cTn>
                              </p:par>
                            </p:childTnLst>
                          </p:cTn>
                        </p:par>
                      </p:childTnLst>
                    </p:cTn>
                  </p:par>
                  <p:par>
                    <p:cTn id="51" fill="hold">
                      <p:stCondLst>
                        <p:cond delay="indefinite"/>
                      </p:stCondLst>
                      <p:childTnLst>
                        <p:par>
                          <p:cTn id="52" fill="hold">
                            <p:stCondLst>
                              <p:cond delay="0"/>
                            </p:stCondLst>
                            <p:childTnLst>
                              <p:par>
                                <p:cTn id="53" presetID="42" presetClass="exit" presetSubtype="0" fill="hold" grpId="2" nodeType="clickEffect">
                                  <p:stCondLst>
                                    <p:cond delay="0"/>
                                  </p:stCondLst>
                                  <p:childTnLst>
                                    <p:animEffect transition="out" filter="fade">
                                      <p:cBhvr>
                                        <p:cTn id="54" dur="1000"/>
                                        <p:tgtEl>
                                          <p:spTgt spid="3">
                                            <p:txEl>
                                              <p:pRg st="0" end="0"/>
                                            </p:txEl>
                                          </p:spTgt>
                                        </p:tgtEl>
                                      </p:cBhvr>
                                    </p:animEffect>
                                    <p:anim calcmode="lin" valueType="num">
                                      <p:cBhvr>
                                        <p:cTn id="55" dur="1000"/>
                                        <p:tgtEl>
                                          <p:spTgt spid="3">
                                            <p:txEl>
                                              <p:pRg st="0" end="0"/>
                                            </p:txEl>
                                          </p:spTgt>
                                        </p:tgtEl>
                                        <p:attrNameLst>
                                          <p:attrName>ppt_x</p:attrName>
                                        </p:attrNameLst>
                                      </p:cBhvr>
                                      <p:tavLst>
                                        <p:tav tm="0">
                                          <p:val>
                                            <p:strVal val="ppt_x"/>
                                          </p:val>
                                        </p:tav>
                                        <p:tav tm="100000">
                                          <p:val>
                                            <p:strVal val="ppt_x"/>
                                          </p:val>
                                        </p:tav>
                                      </p:tavLst>
                                    </p:anim>
                                    <p:anim calcmode="lin" valueType="num">
                                      <p:cBhvr>
                                        <p:cTn id="56" dur="1000"/>
                                        <p:tgtEl>
                                          <p:spTgt spid="3">
                                            <p:txEl>
                                              <p:pRg st="0" end="0"/>
                                            </p:txEl>
                                          </p:spTgt>
                                        </p:tgtEl>
                                        <p:attrNameLst>
                                          <p:attrName>ppt_y</p:attrName>
                                        </p:attrNameLst>
                                      </p:cBhvr>
                                      <p:tavLst>
                                        <p:tav tm="0">
                                          <p:val>
                                            <p:strVal val="ppt_y"/>
                                          </p:val>
                                        </p:tav>
                                        <p:tav tm="100000">
                                          <p:val>
                                            <p:strVal val="ppt_y+.1"/>
                                          </p:val>
                                        </p:tav>
                                      </p:tavLst>
                                    </p:anim>
                                    <p:set>
                                      <p:cBhvr>
                                        <p:cTn id="57" dur="1" fill="hold">
                                          <p:stCondLst>
                                            <p:cond delay="999"/>
                                          </p:stCondLst>
                                        </p:cTn>
                                        <p:tgtEl>
                                          <p:spTgt spid="3">
                                            <p:txEl>
                                              <p:pRg st="0" end="0"/>
                                            </p:txEl>
                                          </p:spTgt>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32" presetClass="emph" presetSubtype="0" fill="hold" nodeType="clickEffect">
                                  <p:stCondLst>
                                    <p:cond delay="0"/>
                                  </p:stCondLst>
                                  <p:childTnLst>
                                    <p:animRot by="120000">
                                      <p:cBhvr>
                                        <p:cTn id="67" dur="100" fill="hold">
                                          <p:stCondLst>
                                            <p:cond delay="0"/>
                                          </p:stCondLst>
                                        </p:cTn>
                                        <p:tgtEl>
                                          <p:spTgt spid="4"/>
                                        </p:tgtEl>
                                        <p:attrNameLst>
                                          <p:attrName>r</p:attrName>
                                        </p:attrNameLst>
                                      </p:cBhvr>
                                    </p:animRot>
                                    <p:animRot by="-240000">
                                      <p:cBhvr>
                                        <p:cTn id="68" dur="200" fill="hold">
                                          <p:stCondLst>
                                            <p:cond delay="200"/>
                                          </p:stCondLst>
                                        </p:cTn>
                                        <p:tgtEl>
                                          <p:spTgt spid="4"/>
                                        </p:tgtEl>
                                        <p:attrNameLst>
                                          <p:attrName>r</p:attrName>
                                        </p:attrNameLst>
                                      </p:cBhvr>
                                    </p:animRot>
                                    <p:animRot by="240000">
                                      <p:cBhvr>
                                        <p:cTn id="69" dur="200" fill="hold">
                                          <p:stCondLst>
                                            <p:cond delay="400"/>
                                          </p:stCondLst>
                                        </p:cTn>
                                        <p:tgtEl>
                                          <p:spTgt spid="4"/>
                                        </p:tgtEl>
                                        <p:attrNameLst>
                                          <p:attrName>r</p:attrName>
                                        </p:attrNameLst>
                                      </p:cBhvr>
                                    </p:animRot>
                                    <p:animRot by="-240000">
                                      <p:cBhvr>
                                        <p:cTn id="70" dur="200" fill="hold">
                                          <p:stCondLst>
                                            <p:cond delay="600"/>
                                          </p:stCondLst>
                                        </p:cTn>
                                        <p:tgtEl>
                                          <p:spTgt spid="4"/>
                                        </p:tgtEl>
                                        <p:attrNameLst>
                                          <p:attrName>r</p:attrName>
                                        </p:attrNameLst>
                                      </p:cBhvr>
                                    </p:animRot>
                                    <p:animRot by="120000">
                                      <p:cBhvr>
                                        <p:cTn id="71" dur="200" fill="hold">
                                          <p:stCondLst>
                                            <p:cond delay="800"/>
                                          </p:stCondLst>
                                        </p:cTn>
                                        <p:tgtEl>
                                          <p:spTgt spid="4"/>
                                        </p:tgtEl>
                                        <p:attrNameLst>
                                          <p:attrName>r</p:attrName>
                                        </p:attrNameLst>
                                      </p:cBhvr>
                                    </p:animRot>
                                  </p:childTnLst>
                                </p:cTn>
                              </p:par>
                            </p:childTnLst>
                          </p:cTn>
                        </p:par>
                      </p:childTnLst>
                    </p:cTn>
                  </p:par>
                  <p:par>
                    <p:cTn id="72" fill="hold">
                      <p:stCondLst>
                        <p:cond delay="indefinite"/>
                      </p:stCondLst>
                      <p:childTnLst>
                        <p:par>
                          <p:cTn id="73" fill="hold">
                            <p:stCondLst>
                              <p:cond delay="0"/>
                            </p:stCondLst>
                            <p:childTnLst>
                              <p:par>
                                <p:cTn id="74" presetID="2" presetClass="exit" presetSubtype="4" fill="hold" nodeType="clickEffect">
                                  <p:stCondLst>
                                    <p:cond delay="0"/>
                                  </p:stCondLst>
                                  <p:childTnLst>
                                    <p:anim calcmode="lin" valueType="num">
                                      <p:cBhvr additive="base">
                                        <p:cTn id="75" dur="500"/>
                                        <p:tgtEl>
                                          <p:spTgt spid="4"/>
                                        </p:tgtEl>
                                        <p:attrNameLst>
                                          <p:attrName>ppt_x</p:attrName>
                                        </p:attrNameLst>
                                      </p:cBhvr>
                                      <p:tavLst>
                                        <p:tav tm="0">
                                          <p:val>
                                            <p:strVal val="ppt_x"/>
                                          </p:val>
                                        </p:tav>
                                        <p:tav tm="100000">
                                          <p:val>
                                            <p:strVal val="ppt_x"/>
                                          </p:val>
                                        </p:tav>
                                      </p:tavLst>
                                    </p:anim>
                                    <p:anim calcmode="lin" valueType="num">
                                      <p:cBhvr additive="base">
                                        <p:cTn id="76" dur="500"/>
                                        <p:tgtEl>
                                          <p:spTgt spid="4"/>
                                        </p:tgtEl>
                                        <p:attrNameLst>
                                          <p:attrName>ppt_y</p:attrName>
                                        </p:attrNameLst>
                                      </p:cBhvr>
                                      <p:tavLst>
                                        <p:tav tm="0">
                                          <p:val>
                                            <p:strVal val="ppt_y"/>
                                          </p:val>
                                        </p:tav>
                                        <p:tav tm="100000">
                                          <p:val>
                                            <p:strVal val="1+ppt_h/2"/>
                                          </p:val>
                                        </p:tav>
                                      </p:tavLst>
                                    </p:anim>
                                    <p:set>
                                      <p:cBhvr>
                                        <p:cTn id="7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3" grpId="0" build="p"/>
      <p:bldP spid="3" grpId="1" build="p"/>
      <p:bldP spid="3" grpId="2"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Impresora </a:t>
            </a:r>
            <a:endParaRPr lang="es-GT" dirty="0"/>
          </a:p>
        </p:txBody>
      </p:sp>
      <p:sp>
        <p:nvSpPr>
          <p:cNvPr id="3" name="Marcador de contenido 2"/>
          <p:cNvSpPr>
            <a:spLocks noGrp="1"/>
          </p:cNvSpPr>
          <p:nvPr>
            <p:ph idx="1"/>
          </p:nvPr>
        </p:nvSpPr>
        <p:spPr/>
        <p:txBody>
          <a:bodyPr/>
          <a:lstStyle/>
          <a:p>
            <a:r>
              <a:rPr lang="es-ES" dirty="0" smtClean="0"/>
              <a:t>Los altavoces sirven para convertir señales eléctricas en sonido audible, permitiendo escuchar audio de dispositivos como computadoras, teléfonos y televisores. Su función es transformar impulsos eléctricos en ondas sonoras que los oídos humanos pueden percibir, ya sea para escuchar música, ver películas o recibir notificaciones… </a:t>
            </a:r>
          </a:p>
          <a:p>
            <a:endParaRPr lang="es-GT" dirty="0"/>
          </a:p>
        </p:txBody>
      </p:sp>
      <p:pic>
        <p:nvPicPr>
          <p:cNvPr id="4" name="Imagen 3"/>
          <p:cNvPicPr>
            <a:picLocks noChangeAspect="1"/>
          </p:cNvPicPr>
          <p:nvPr/>
        </p:nvPicPr>
        <p:blipFill>
          <a:blip r:embed="rId2"/>
          <a:stretch>
            <a:fillRect/>
          </a:stretch>
        </p:blipFill>
        <p:spPr>
          <a:xfrm>
            <a:off x="7454209" y="3643984"/>
            <a:ext cx="2619375" cy="1743075"/>
          </a:xfrm>
          <a:prstGeom prst="rect">
            <a:avLst/>
          </a:prstGeom>
        </p:spPr>
      </p:pic>
    </p:spTree>
    <p:extLst>
      <p:ext uri="{BB962C8B-B14F-4D97-AF65-F5344CB8AC3E}">
        <p14:creationId xmlns:p14="http://schemas.microsoft.com/office/powerpoint/2010/main" val="1560272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2" presetClass="emph" presetSubtype="0" fill="hold" grpId="1" nodeType="clickEffect">
                                  <p:stCondLst>
                                    <p:cond delay="0"/>
                                  </p:stCondLst>
                                  <p:childTnLst>
                                    <p:animRot by="120000">
                                      <p:cBhvr>
                                        <p:cTn id="13" dur="100" fill="hold">
                                          <p:stCondLst>
                                            <p:cond delay="0"/>
                                          </p:stCondLst>
                                        </p:cTn>
                                        <p:tgtEl>
                                          <p:spTgt spid="2"/>
                                        </p:tgtEl>
                                        <p:attrNameLst>
                                          <p:attrName>r</p:attrName>
                                        </p:attrNameLst>
                                      </p:cBhvr>
                                    </p:animRot>
                                    <p:animRot by="-240000">
                                      <p:cBhvr>
                                        <p:cTn id="14" dur="200" fill="hold">
                                          <p:stCondLst>
                                            <p:cond delay="200"/>
                                          </p:stCondLst>
                                        </p:cTn>
                                        <p:tgtEl>
                                          <p:spTgt spid="2"/>
                                        </p:tgtEl>
                                        <p:attrNameLst>
                                          <p:attrName>r</p:attrName>
                                        </p:attrNameLst>
                                      </p:cBhvr>
                                    </p:animRot>
                                    <p:animRot by="240000">
                                      <p:cBhvr>
                                        <p:cTn id="15" dur="200" fill="hold">
                                          <p:stCondLst>
                                            <p:cond delay="400"/>
                                          </p:stCondLst>
                                        </p:cTn>
                                        <p:tgtEl>
                                          <p:spTgt spid="2"/>
                                        </p:tgtEl>
                                        <p:attrNameLst>
                                          <p:attrName>r</p:attrName>
                                        </p:attrNameLst>
                                      </p:cBhvr>
                                    </p:animRot>
                                    <p:animRot by="-240000">
                                      <p:cBhvr>
                                        <p:cTn id="16" dur="200" fill="hold">
                                          <p:stCondLst>
                                            <p:cond delay="600"/>
                                          </p:stCondLst>
                                        </p:cTn>
                                        <p:tgtEl>
                                          <p:spTgt spid="2"/>
                                        </p:tgtEl>
                                        <p:attrNameLst>
                                          <p:attrName>r</p:attrName>
                                        </p:attrNameLst>
                                      </p:cBhvr>
                                    </p:animRot>
                                    <p:animRot by="120000">
                                      <p:cBhvr>
                                        <p:cTn id="17" dur="200" fill="hold">
                                          <p:stCondLst>
                                            <p:cond delay="800"/>
                                          </p:stCondLst>
                                        </p:cTn>
                                        <p:tgtEl>
                                          <p:spTgt spid="2"/>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1000"/>
                                        <p:tgtEl>
                                          <p:spTgt spid="3">
                                            <p:txEl>
                                              <p:pRg st="0" end="0"/>
                                            </p:txEl>
                                          </p:spTgt>
                                        </p:tgtEl>
                                      </p:cBhvr>
                                    </p:animEffect>
                                    <p:anim calcmode="lin" valueType="num">
                                      <p:cBhvr>
                                        <p:cTn id="2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9" presetClass="emph" presetSubtype="0" grpId="1" nodeType="clickEffect">
                                  <p:stCondLst>
                                    <p:cond delay="0"/>
                                  </p:stCondLst>
                                  <p:childTnLst>
                                    <p:set>
                                      <p:cBhvr rctx="PPT">
                                        <p:cTn id="28" dur="indefinite"/>
                                        <p:tgtEl>
                                          <p:spTgt spid="3">
                                            <p:txEl>
                                              <p:pRg st="0" end="0"/>
                                            </p:txEl>
                                          </p:spTgt>
                                        </p:tgtEl>
                                        <p:attrNameLst>
                                          <p:attrName>style.opacity</p:attrName>
                                        </p:attrNameLst>
                                      </p:cBhvr>
                                      <p:to>
                                        <p:strVal val="0.5"/>
                                      </p:to>
                                    </p:set>
                                    <p:animEffect filter="image" prLst="opacity: 0.5">
                                      <p:cBhvr rctx="IE">
                                        <p:cTn id="29" dur="indefinite"/>
                                        <p:tgtEl>
                                          <p:spTgt spid="3">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xit" presetSubtype="21" fill="hold" grpId="2" nodeType="clickEffect">
                                  <p:stCondLst>
                                    <p:cond delay="0"/>
                                  </p:stCondLst>
                                  <p:childTnLst>
                                    <p:animEffect transition="out" filter="barn(inVertical)">
                                      <p:cBhvr>
                                        <p:cTn id="33" dur="500"/>
                                        <p:tgtEl>
                                          <p:spTgt spid="3">
                                            <p:txEl>
                                              <p:pRg st="0" end="0"/>
                                            </p:txEl>
                                          </p:spTgt>
                                        </p:tgtEl>
                                      </p:cBhvr>
                                    </p:animEffect>
                                    <p:set>
                                      <p:cBhvr>
                                        <p:cTn id="34"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7" presetClass="emph" presetSubtype="0" fill="remove" nodeType="clickEffect">
                                  <p:stCondLst>
                                    <p:cond delay="0"/>
                                  </p:stCondLst>
                                  <p:childTnLst>
                                    <p:animClr clrSpc="rgb" dir="cw">
                                      <p:cBhvr override="childStyle">
                                        <p:cTn id="45" dur="250" autoRev="1" fill="remove"/>
                                        <p:tgtEl>
                                          <p:spTgt spid="4"/>
                                        </p:tgtEl>
                                        <p:attrNameLst>
                                          <p:attrName>style.color</p:attrName>
                                        </p:attrNameLst>
                                      </p:cBhvr>
                                      <p:to>
                                        <a:schemeClr val="bg1"/>
                                      </p:to>
                                    </p:animClr>
                                    <p:animClr clrSpc="rgb" dir="cw">
                                      <p:cBhvr>
                                        <p:cTn id="46" dur="250" autoRev="1" fill="remove"/>
                                        <p:tgtEl>
                                          <p:spTgt spid="4"/>
                                        </p:tgtEl>
                                        <p:attrNameLst>
                                          <p:attrName>fillcolor</p:attrName>
                                        </p:attrNameLst>
                                      </p:cBhvr>
                                      <p:to>
                                        <a:schemeClr val="bg1"/>
                                      </p:to>
                                    </p:animClr>
                                    <p:set>
                                      <p:cBhvr>
                                        <p:cTn id="47" dur="250" autoRev="1" fill="remove"/>
                                        <p:tgtEl>
                                          <p:spTgt spid="4"/>
                                        </p:tgtEl>
                                        <p:attrNameLst>
                                          <p:attrName>fill.type</p:attrName>
                                        </p:attrNameLst>
                                      </p:cBhvr>
                                      <p:to>
                                        <p:strVal val="solid"/>
                                      </p:to>
                                    </p:set>
                                    <p:set>
                                      <p:cBhvr>
                                        <p:cTn id="48" dur="250" autoRev="1" fill="remove"/>
                                        <p:tgtEl>
                                          <p:spTgt spid="4"/>
                                        </p:tgtEl>
                                        <p:attrNameLst>
                                          <p:attrName>fill.on</p:attrName>
                                        </p:attrNameLst>
                                      </p:cBhvr>
                                      <p:to>
                                        <p:strVal val="true"/>
                                      </p:to>
                                    </p:set>
                                  </p:childTnLst>
                                </p:cTn>
                              </p:par>
                            </p:childTnLst>
                          </p:cTn>
                        </p:par>
                      </p:childTnLst>
                    </p:cTn>
                  </p:par>
                  <p:par>
                    <p:cTn id="49" fill="hold">
                      <p:stCondLst>
                        <p:cond delay="indefinite"/>
                      </p:stCondLst>
                      <p:childTnLst>
                        <p:par>
                          <p:cTn id="50" fill="hold">
                            <p:stCondLst>
                              <p:cond delay="0"/>
                            </p:stCondLst>
                            <p:childTnLst>
                              <p:par>
                                <p:cTn id="51" presetID="42" presetClass="exit" presetSubtype="0" fill="hold" nodeType="clickEffect">
                                  <p:stCondLst>
                                    <p:cond delay="0"/>
                                  </p:stCondLst>
                                  <p:childTnLst>
                                    <p:animEffect transition="out" filter="fade">
                                      <p:cBhvr>
                                        <p:cTn id="52" dur="1000"/>
                                        <p:tgtEl>
                                          <p:spTgt spid="4"/>
                                        </p:tgtEl>
                                      </p:cBhvr>
                                    </p:animEffect>
                                    <p:anim calcmode="lin" valueType="num">
                                      <p:cBhvr>
                                        <p:cTn id="53" dur="1000"/>
                                        <p:tgtEl>
                                          <p:spTgt spid="4"/>
                                        </p:tgtEl>
                                        <p:attrNameLst>
                                          <p:attrName>ppt_x</p:attrName>
                                        </p:attrNameLst>
                                      </p:cBhvr>
                                      <p:tavLst>
                                        <p:tav tm="0">
                                          <p:val>
                                            <p:strVal val="ppt_x"/>
                                          </p:val>
                                        </p:tav>
                                        <p:tav tm="100000">
                                          <p:val>
                                            <p:strVal val="ppt_x"/>
                                          </p:val>
                                        </p:tav>
                                      </p:tavLst>
                                    </p:anim>
                                    <p:anim calcmode="lin" valueType="num">
                                      <p:cBhvr>
                                        <p:cTn id="54" dur="1000"/>
                                        <p:tgtEl>
                                          <p:spTgt spid="4"/>
                                        </p:tgtEl>
                                        <p:attrNameLst>
                                          <p:attrName>ppt_y</p:attrName>
                                        </p:attrNameLst>
                                      </p:cBhvr>
                                      <p:tavLst>
                                        <p:tav tm="0">
                                          <p:val>
                                            <p:strVal val="ppt_y"/>
                                          </p:val>
                                        </p:tav>
                                        <p:tav tm="100000">
                                          <p:val>
                                            <p:strVal val="ppt_y+.1"/>
                                          </p:val>
                                        </p:tav>
                                      </p:tavLst>
                                    </p:anim>
                                    <p:set>
                                      <p:cBhvr>
                                        <p:cTn id="55"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P spid="3" grpId="1" build="p"/>
      <p:bldP spid="3" grpId="2"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t>Muchas Gracias Por Ver…</a:t>
            </a:r>
            <a:endParaRPr lang="es-GT" b="1" dirty="0"/>
          </a:p>
        </p:txBody>
      </p:sp>
      <p:sp>
        <p:nvSpPr>
          <p:cNvPr id="3" name="Marcador de contenido 2"/>
          <p:cNvSpPr>
            <a:spLocks noGrp="1"/>
          </p:cNvSpPr>
          <p:nvPr>
            <p:ph idx="1"/>
          </p:nvPr>
        </p:nvSpPr>
        <p:spPr/>
        <p:txBody>
          <a:bodyPr/>
          <a:lstStyle/>
          <a:p>
            <a:endParaRPr lang="es-GT"/>
          </a:p>
        </p:txBody>
      </p:sp>
    </p:spTree>
    <p:extLst>
      <p:ext uri="{BB962C8B-B14F-4D97-AF65-F5344CB8AC3E}">
        <p14:creationId xmlns:p14="http://schemas.microsoft.com/office/powerpoint/2010/main" val="1608469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2" presetClass="emph" presetSubtype="0" fill="hold" grpId="1" nodeType="clickEffect">
                                  <p:stCondLst>
                                    <p:cond delay="0"/>
                                  </p:stCondLst>
                                  <p:iterate type="lt">
                                    <p:tmPct val="0"/>
                                  </p:iterate>
                                  <p:childTnLst>
                                    <p:animRot by="120000">
                                      <p:cBhvr>
                                        <p:cTn id="24" dur="100" fill="hold">
                                          <p:stCondLst>
                                            <p:cond delay="0"/>
                                          </p:stCondLst>
                                        </p:cTn>
                                        <p:tgtEl>
                                          <p:spTgt spid="2"/>
                                        </p:tgtEl>
                                        <p:attrNameLst>
                                          <p:attrName>r</p:attrName>
                                        </p:attrNameLst>
                                      </p:cBhvr>
                                    </p:animRot>
                                    <p:animRot by="-240000">
                                      <p:cBhvr>
                                        <p:cTn id="25" dur="200" fill="hold">
                                          <p:stCondLst>
                                            <p:cond delay="200"/>
                                          </p:stCondLst>
                                        </p:cTn>
                                        <p:tgtEl>
                                          <p:spTgt spid="2"/>
                                        </p:tgtEl>
                                        <p:attrNameLst>
                                          <p:attrName>r</p:attrName>
                                        </p:attrNameLst>
                                      </p:cBhvr>
                                    </p:animRot>
                                    <p:animRot by="240000">
                                      <p:cBhvr>
                                        <p:cTn id="26" dur="200" fill="hold">
                                          <p:stCondLst>
                                            <p:cond delay="400"/>
                                          </p:stCondLst>
                                        </p:cTn>
                                        <p:tgtEl>
                                          <p:spTgt spid="2"/>
                                        </p:tgtEl>
                                        <p:attrNameLst>
                                          <p:attrName>r</p:attrName>
                                        </p:attrNameLst>
                                      </p:cBhvr>
                                    </p:animRot>
                                    <p:animRot by="-240000">
                                      <p:cBhvr>
                                        <p:cTn id="27" dur="200" fill="hold">
                                          <p:stCondLst>
                                            <p:cond delay="600"/>
                                          </p:stCondLst>
                                        </p:cTn>
                                        <p:tgtEl>
                                          <p:spTgt spid="2"/>
                                        </p:tgtEl>
                                        <p:attrNameLst>
                                          <p:attrName>r</p:attrName>
                                        </p:attrNameLst>
                                      </p:cBhvr>
                                    </p:animRot>
                                    <p:animRot by="120000">
                                      <p:cBhvr>
                                        <p:cTn id="28" dur="200" fill="hold">
                                          <p:stCondLst>
                                            <p:cond delay="800"/>
                                          </p:stCondLst>
                                        </p:cTn>
                                        <p:tgtEl>
                                          <p:spTgt spid="2"/>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34" presetClass="emph" presetSubtype="0" fill="hold" grpId="2" nodeType="clickEffect">
                                  <p:stCondLst>
                                    <p:cond delay="0"/>
                                  </p:stCondLst>
                                  <p:iterate type="lt">
                                    <p:tmPct val="10000"/>
                                  </p:iterate>
                                  <p:childTnLst>
                                    <p:animMotion origin="layout" path="M 0.0 0.0 L 0.0 -0.07213" pathEditMode="relative" ptsTypes="">
                                      <p:cBhvr>
                                        <p:cTn id="32" dur="250" accel="50000" decel="50000" autoRev="1" fill="hold">
                                          <p:stCondLst>
                                            <p:cond delay="0"/>
                                          </p:stCondLst>
                                        </p:cTn>
                                        <p:tgtEl>
                                          <p:spTgt spid="2"/>
                                        </p:tgtEl>
                                        <p:attrNameLst>
                                          <p:attrName>ppt_x</p:attrName>
                                          <p:attrName>ppt_y</p:attrName>
                                        </p:attrNameLst>
                                      </p:cBhvr>
                                    </p:animMotion>
                                    <p:animRot by="1500000">
                                      <p:cBhvr>
                                        <p:cTn id="33" dur="125" fill="hold">
                                          <p:stCondLst>
                                            <p:cond delay="0"/>
                                          </p:stCondLst>
                                        </p:cTn>
                                        <p:tgtEl>
                                          <p:spTgt spid="2"/>
                                        </p:tgtEl>
                                        <p:attrNameLst>
                                          <p:attrName>r</p:attrName>
                                        </p:attrNameLst>
                                      </p:cBhvr>
                                    </p:animRot>
                                    <p:animRot by="-1500000">
                                      <p:cBhvr>
                                        <p:cTn id="34" dur="125" fill="hold">
                                          <p:stCondLst>
                                            <p:cond delay="125"/>
                                          </p:stCondLst>
                                        </p:cTn>
                                        <p:tgtEl>
                                          <p:spTgt spid="2"/>
                                        </p:tgtEl>
                                        <p:attrNameLst>
                                          <p:attrName>r</p:attrName>
                                        </p:attrNameLst>
                                      </p:cBhvr>
                                    </p:animRot>
                                    <p:animRot by="-1500000">
                                      <p:cBhvr>
                                        <p:cTn id="35" dur="125" fill="hold">
                                          <p:stCondLst>
                                            <p:cond delay="250"/>
                                          </p:stCondLst>
                                        </p:cTn>
                                        <p:tgtEl>
                                          <p:spTgt spid="2"/>
                                        </p:tgtEl>
                                        <p:attrNameLst>
                                          <p:attrName>r</p:attrName>
                                        </p:attrNameLst>
                                      </p:cBhvr>
                                    </p:animRot>
                                    <p:animRot by="1500000">
                                      <p:cBhvr>
                                        <p:cTn id="36" dur="125" fill="hold">
                                          <p:stCondLst>
                                            <p:cond delay="375"/>
                                          </p:stCondLst>
                                        </p:cTn>
                                        <p:tgtEl>
                                          <p:spTgt spid="2"/>
                                        </p:tgtEl>
                                        <p:attrNameLst>
                                          <p:attrName>r</p:attrName>
                                        </p:attrNameLst>
                                      </p:cBhvr>
                                    </p:animRot>
                                  </p:childTnLst>
                                </p:cTn>
                              </p:par>
                            </p:childTnLst>
                          </p:cTn>
                        </p:par>
                      </p:childTnLst>
                    </p:cTn>
                  </p:par>
                  <p:par>
                    <p:cTn id="37" fill="hold">
                      <p:stCondLst>
                        <p:cond delay="indefinite"/>
                      </p:stCondLst>
                      <p:childTnLst>
                        <p:par>
                          <p:cTn id="38" fill="hold">
                            <p:stCondLst>
                              <p:cond delay="0"/>
                            </p:stCondLst>
                            <p:childTnLst>
                              <p:par>
                                <p:cTn id="39" presetID="42" presetClass="exit" presetSubtype="0" fill="hold" grpId="3" nodeType="clickEffect">
                                  <p:stCondLst>
                                    <p:cond delay="0"/>
                                  </p:stCondLst>
                                  <p:iterate type="lt">
                                    <p:tmPct val="0"/>
                                  </p:iterate>
                                  <p:childTnLst>
                                    <p:animEffect transition="out" filter="fade">
                                      <p:cBhvr>
                                        <p:cTn id="40" dur="1000"/>
                                        <p:tgtEl>
                                          <p:spTgt spid="2"/>
                                        </p:tgtEl>
                                      </p:cBhvr>
                                    </p:animEffect>
                                    <p:anim calcmode="lin" valueType="num">
                                      <p:cBhvr>
                                        <p:cTn id="41" dur="1000"/>
                                        <p:tgtEl>
                                          <p:spTgt spid="2"/>
                                        </p:tgtEl>
                                        <p:attrNameLst>
                                          <p:attrName>ppt_x</p:attrName>
                                        </p:attrNameLst>
                                      </p:cBhvr>
                                      <p:tavLst>
                                        <p:tav tm="0">
                                          <p:val>
                                            <p:strVal val="ppt_x"/>
                                          </p:val>
                                        </p:tav>
                                        <p:tav tm="100000">
                                          <p:val>
                                            <p:strVal val="ppt_x"/>
                                          </p:val>
                                        </p:tav>
                                      </p:tavLst>
                                    </p:anim>
                                    <p:anim calcmode="lin" valueType="num">
                                      <p:cBhvr>
                                        <p:cTn id="42" dur="1000"/>
                                        <p:tgtEl>
                                          <p:spTgt spid="2"/>
                                        </p:tgtEl>
                                        <p:attrNameLst>
                                          <p:attrName>ppt_y</p:attrName>
                                        </p:attrNameLst>
                                      </p:cBhvr>
                                      <p:tavLst>
                                        <p:tav tm="0">
                                          <p:val>
                                            <p:strVal val="ppt_y"/>
                                          </p:val>
                                        </p:tav>
                                        <p:tav tm="100000">
                                          <p:val>
                                            <p:strVal val="ppt_y+.1"/>
                                          </p:val>
                                        </p:tav>
                                      </p:tavLst>
                                    </p:anim>
                                    <p:set>
                                      <p:cBhvr>
                                        <p:cTn id="43"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2" grpId="3"/>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t>Partes externas  y internas de la computadora </a:t>
            </a:r>
            <a:endParaRPr lang="es-GT" b="1" dirty="0"/>
          </a:p>
        </p:txBody>
      </p:sp>
      <p:sp>
        <p:nvSpPr>
          <p:cNvPr id="3" name="Marcador de contenido 2"/>
          <p:cNvSpPr>
            <a:spLocks noGrp="1"/>
          </p:cNvSpPr>
          <p:nvPr>
            <p:ph idx="1"/>
          </p:nvPr>
        </p:nvSpPr>
        <p:spPr/>
        <p:txBody>
          <a:bodyPr/>
          <a:lstStyle/>
          <a:p>
            <a:pPr marL="0" indent="0">
              <a:buNone/>
            </a:pPr>
            <a:endParaRPr lang="es-GT" dirty="0"/>
          </a:p>
        </p:txBody>
      </p:sp>
    </p:spTree>
    <p:extLst>
      <p:ext uri="{BB962C8B-B14F-4D97-AF65-F5344CB8AC3E}">
        <p14:creationId xmlns:p14="http://schemas.microsoft.com/office/powerpoint/2010/main" val="560008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grpId="1" nodeType="clickEffect">
                                  <p:stCondLst>
                                    <p:cond delay="0"/>
                                  </p:stCondLst>
                                  <p:childTnLst>
                                    <p:animRot by="21600000">
                                      <p:cBhvr>
                                        <p:cTn id="11" dur="2000" fill="hold"/>
                                        <p:tgtEl>
                                          <p:spTgt spid="2"/>
                                        </p:tgtEl>
                                        <p:attrNameLst>
                                          <p:attrName>r</p:attrName>
                                        </p:attrNameLst>
                                      </p:cBhvr>
                                    </p:animRot>
                                  </p:childTnLst>
                                </p:cTn>
                              </p:par>
                            </p:childTnLst>
                          </p:cTn>
                        </p:par>
                      </p:childTnLst>
                    </p:cTn>
                  </p:par>
                  <p:par>
                    <p:cTn id="12" fill="hold">
                      <p:stCondLst>
                        <p:cond delay="indefinite"/>
                      </p:stCondLst>
                      <p:childTnLst>
                        <p:par>
                          <p:cTn id="13" fill="hold">
                            <p:stCondLst>
                              <p:cond delay="0"/>
                            </p:stCondLst>
                            <p:childTnLst>
                              <p:par>
                                <p:cTn id="14" presetID="26" presetClass="path" presetSubtype="0" accel="50000" decel="50000" fill="hold" grpId="2" nodeType="clickEffect">
                                  <p:stCondLst>
                                    <p:cond delay="0"/>
                                  </p:stCondLst>
                                  <p:childTnLst>
                                    <p:animMotion origin="layout" path="M 0 0 C 0 0.033 0.027 0.06 0.06 0.06 C 0.099 0.06 0.113 0.03 0.119 0.012 L 0.125 -0.012 C 0.131 -0.03 0.146 -0.06 0.19 -0.06 C 0.218 -0.06 0.25 -0.033 0.25 0 C 0.25 0.033 0.218 0.06 0.19 0.06 C 0.146 0.06 0.131 0.03 0.125 0.012 L 0.119 -0.012 C 0.113 -0.03 0.099 -0.06 0.06 -0.06 C 0.027 -0.06 0 -0.033 0 0 Z" pathEditMode="relative" ptsTypes="">
                                      <p:cBhvr>
                                        <p:cTn id="15" dur="2000" fill="hold"/>
                                        <p:tgtEl>
                                          <p:spTgt spid="2"/>
                                        </p:tgtEl>
                                        <p:attrNameLst>
                                          <p:attrName>ppt_x</p:attrName>
                                          <p:attrName>ppt_y</p:attrName>
                                        </p:attrNameLst>
                                      </p:cBhvr>
                                    </p:animMotion>
                                  </p:childTnLst>
                                </p:cTn>
                              </p:par>
                            </p:childTnLst>
                          </p:cTn>
                        </p:par>
                      </p:childTnLst>
                    </p:cTn>
                  </p:par>
                  <p:par>
                    <p:cTn id="16" fill="hold">
                      <p:stCondLst>
                        <p:cond delay="indefinite"/>
                      </p:stCondLst>
                      <p:childTnLst>
                        <p:par>
                          <p:cTn id="17" fill="hold">
                            <p:stCondLst>
                              <p:cond delay="0"/>
                            </p:stCondLst>
                            <p:childTnLst>
                              <p:par>
                                <p:cTn id="18" presetID="2" presetClass="exit" presetSubtype="4" fill="hold" grpId="3" nodeType="clickEffect">
                                  <p:stCondLst>
                                    <p:cond delay="0"/>
                                  </p:stCondLst>
                                  <p:childTnLst>
                                    <p:anim calcmode="lin" valueType="num">
                                      <p:cBhvr additive="base">
                                        <p:cTn id="19" dur="500"/>
                                        <p:tgtEl>
                                          <p:spTgt spid="2"/>
                                        </p:tgtEl>
                                        <p:attrNameLst>
                                          <p:attrName>ppt_x</p:attrName>
                                        </p:attrNameLst>
                                      </p:cBhvr>
                                      <p:tavLst>
                                        <p:tav tm="0">
                                          <p:val>
                                            <p:strVal val="ppt_x"/>
                                          </p:val>
                                        </p:tav>
                                        <p:tav tm="100000">
                                          <p:val>
                                            <p:strVal val="ppt_x"/>
                                          </p:val>
                                        </p:tav>
                                      </p:tavLst>
                                    </p:anim>
                                    <p:anim calcmode="lin" valueType="num">
                                      <p:cBhvr additive="base">
                                        <p:cTn id="20" dur="500"/>
                                        <p:tgtEl>
                                          <p:spTgt spid="2"/>
                                        </p:tgtEl>
                                        <p:attrNameLst>
                                          <p:attrName>ppt_y</p:attrName>
                                        </p:attrNameLst>
                                      </p:cBhvr>
                                      <p:tavLst>
                                        <p:tav tm="0">
                                          <p:val>
                                            <p:strVal val="ppt_y"/>
                                          </p:val>
                                        </p:tav>
                                        <p:tav tm="100000">
                                          <p:val>
                                            <p:strVal val="1+ppt_h/2"/>
                                          </p:val>
                                        </p:tav>
                                      </p:tavLst>
                                    </p:anim>
                                    <p:set>
                                      <p:cBhvr>
                                        <p:cTn id="21"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2" grpId="3"/>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GT" dirty="0"/>
          </a:p>
        </p:txBody>
      </p:sp>
      <p:sp>
        <p:nvSpPr>
          <p:cNvPr id="3" name="Marcador de contenido 2"/>
          <p:cNvSpPr>
            <a:spLocks noGrp="1"/>
          </p:cNvSpPr>
          <p:nvPr>
            <p:ph idx="1"/>
          </p:nvPr>
        </p:nvSpPr>
        <p:spPr/>
        <p:txBody>
          <a:bodyPr/>
          <a:lstStyle/>
          <a:p>
            <a:r>
              <a:rPr lang="es-ES" dirty="0" smtClean="0"/>
              <a:t>La placa madre </a:t>
            </a:r>
          </a:p>
          <a:p>
            <a:r>
              <a:rPr lang="es-ES" dirty="0" smtClean="0"/>
              <a:t>El procesador </a:t>
            </a:r>
          </a:p>
          <a:p>
            <a:r>
              <a:rPr lang="es-ES" dirty="0" smtClean="0"/>
              <a:t>La Memoria Ram </a:t>
            </a:r>
          </a:p>
          <a:p>
            <a:r>
              <a:rPr lang="es-ES" dirty="0" smtClean="0"/>
              <a:t>La tarjeta Grafica </a:t>
            </a:r>
          </a:p>
          <a:p>
            <a:r>
              <a:rPr lang="es-ES" dirty="0" smtClean="0"/>
              <a:t>El disco duro </a:t>
            </a:r>
          </a:p>
          <a:p>
            <a:r>
              <a:rPr lang="es-ES" dirty="0" smtClean="0"/>
              <a:t>Y la Fuente de poder </a:t>
            </a:r>
            <a:endParaRPr lang="es-GT" dirty="0" smtClean="0"/>
          </a:p>
          <a:p>
            <a:endParaRPr lang="es-GT" dirty="0"/>
          </a:p>
        </p:txBody>
      </p:sp>
    </p:spTree>
    <p:extLst>
      <p:ext uri="{BB962C8B-B14F-4D97-AF65-F5344CB8AC3E}">
        <p14:creationId xmlns:p14="http://schemas.microsoft.com/office/powerpoint/2010/main" val="1693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lt">
                                    <p:tmPct val="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iterate type="lt">
                                    <p:tmPct val="0"/>
                                  </p:iterate>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iterate type="lt">
                                    <p:tmPct val="0"/>
                                  </p:iterate>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iterate type="lt">
                                    <p:tmPct val="0"/>
                                  </p:iterate>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iterate type="lt">
                                    <p:tmPct val="0"/>
                                  </p:iterate>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iterate type="lt">
                                    <p:tmPct val="0"/>
                                  </p:iterate>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4" presetClass="emph" presetSubtype="0" fill="hold" grpId="1" nodeType="clickEffect">
                                  <p:stCondLst>
                                    <p:cond delay="0"/>
                                  </p:stCondLst>
                                  <p:iterate type="lt">
                                    <p:tmPct val="10000"/>
                                  </p:iterate>
                                  <p:childTnLst>
                                    <p:animMotion origin="layout" path="M 0.0 0.0 L 0.0 -0.07213" pathEditMode="relative" ptsTypes="">
                                      <p:cBhvr>
                                        <p:cTn id="42" dur="250" accel="50000" decel="50000" autoRev="1" fill="hold">
                                          <p:stCondLst>
                                            <p:cond delay="0"/>
                                          </p:stCondLst>
                                        </p:cTn>
                                        <p:tgtEl>
                                          <p:spTgt spid="3">
                                            <p:txEl>
                                              <p:pRg st="0" end="0"/>
                                            </p:txEl>
                                          </p:spTgt>
                                        </p:tgtEl>
                                        <p:attrNameLst>
                                          <p:attrName>ppt_x</p:attrName>
                                          <p:attrName>ppt_y</p:attrName>
                                        </p:attrNameLst>
                                      </p:cBhvr>
                                    </p:animMotion>
                                    <p:animRot by="1500000">
                                      <p:cBhvr>
                                        <p:cTn id="43" dur="125" fill="hold">
                                          <p:stCondLst>
                                            <p:cond delay="0"/>
                                          </p:stCondLst>
                                        </p:cTn>
                                        <p:tgtEl>
                                          <p:spTgt spid="3">
                                            <p:txEl>
                                              <p:pRg st="0" end="0"/>
                                            </p:txEl>
                                          </p:spTgt>
                                        </p:tgtEl>
                                        <p:attrNameLst>
                                          <p:attrName>r</p:attrName>
                                        </p:attrNameLst>
                                      </p:cBhvr>
                                    </p:animRot>
                                    <p:animRot by="-1500000">
                                      <p:cBhvr>
                                        <p:cTn id="44" dur="125" fill="hold">
                                          <p:stCondLst>
                                            <p:cond delay="125"/>
                                          </p:stCondLst>
                                        </p:cTn>
                                        <p:tgtEl>
                                          <p:spTgt spid="3">
                                            <p:txEl>
                                              <p:pRg st="0" end="0"/>
                                            </p:txEl>
                                          </p:spTgt>
                                        </p:tgtEl>
                                        <p:attrNameLst>
                                          <p:attrName>r</p:attrName>
                                        </p:attrNameLst>
                                      </p:cBhvr>
                                    </p:animRot>
                                    <p:animRot by="-1500000">
                                      <p:cBhvr>
                                        <p:cTn id="45" dur="125" fill="hold">
                                          <p:stCondLst>
                                            <p:cond delay="250"/>
                                          </p:stCondLst>
                                        </p:cTn>
                                        <p:tgtEl>
                                          <p:spTgt spid="3">
                                            <p:txEl>
                                              <p:pRg st="0" end="0"/>
                                            </p:txEl>
                                          </p:spTgt>
                                        </p:tgtEl>
                                        <p:attrNameLst>
                                          <p:attrName>r</p:attrName>
                                        </p:attrNameLst>
                                      </p:cBhvr>
                                    </p:animRot>
                                    <p:animRot by="1500000">
                                      <p:cBhvr>
                                        <p:cTn id="46" dur="125" fill="hold">
                                          <p:stCondLst>
                                            <p:cond delay="375"/>
                                          </p:stCondLst>
                                        </p:cTn>
                                        <p:tgtEl>
                                          <p:spTgt spid="3">
                                            <p:txEl>
                                              <p:pRg st="0" end="0"/>
                                            </p:txEl>
                                          </p:spTgt>
                                        </p:tgtEl>
                                        <p:attrNameLst>
                                          <p:attrName>r</p:attrName>
                                        </p:attrNameLst>
                                      </p:cBhvr>
                                    </p:animRot>
                                  </p:childTnLst>
                                </p:cTn>
                              </p:par>
                            </p:childTnLst>
                          </p:cTn>
                        </p:par>
                      </p:childTnLst>
                    </p:cTn>
                  </p:par>
                  <p:par>
                    <p:cTn id="47" fill="hold">
                      <p:stCondLst>
                        <p:cond delay="indefinite"/>
                      </p:stCondLst>
                      <p:childTnLst>
                        <p:par>
                          <p:cTn id="48" fill="hold">
                            <p:stCondLst>
                              <p:cond delay="0"/>
                            </p:stCondLst>
                            <p:childTnLst>
                              <p:par>
                                <p:cTn id="49" presetID="34" presetClass="emph" presetSubtype="0" fill="hold" grpId="1" nodeType="clickEffect">
                                  <p:stCondLst>
                                    <p:cond delay="0"/>
                                  </p:stCondLst>
                                  <p:iterate type="lt">
                                    <p:tmPct val="10000"/>
                                  </p:iterate>
                                  <p:childTnLst>
                                    <p:animMotion origin="layout" path="M 0.0 0.0 L 0.0 -0.07213" pathEditMode="relative" ptsTypes="">
                                      <p:cBhvr>
                                        <p:cTn id="50" dur="250" accel="50000" decel="50000" autoRev="1" fill="hold">
                                          <p:stCondLst>
                                            <p:cond delay="0"/>
                                          </p:stCondLst>
                                        </p:cTn>
                                        <p:tgtEl>
                                          <p:spTgt spid="3">
                                            <p:txEl>
                                              <p:pRg st="1" end="1"/>
                                            </p:txEl>
                                          </p:spTgt>
                                        </p:tgtEl>
                                        <p:attrNameLst>
                                          <p:attrName>ppt_x</p:attrName>
                                          <p:attrName>ppt_y</p:attrName>
                                        </p:attrNameLst>
                                      </p:cBhvr>
                                    </p:animMotion>
                                    <p:animRot by="1500000">
                                      <p:cBhvr>
                                        <p:cTn id="51" dur="125" fill="hold">
                                          <p:stCondLst>
                                            <p:cond delay="0"/>
                                          </p:stCondLst>
                                        </p:cTn>
                                        <p:tgtEl>
                                          <p:spTgt spid="3">
                                            <p:txEl>
                                              <p:pRg st="1" end="1"/>
                                            </p:txEl>
                                          </p:spTgt>
                                        </p:tgtEl>
                                        <p:attrNameLst>
                                          <p:attrName>r</p:attrName>
                                        </p:attrNameLst>
                                      </p:cBhvr>
                                    </p:animRot>
                                    <p:animRot by="-1500000">
                                      <p:cBhvr>
                                        <p:cTn id="52" dur="125" fill="hold">
                                          <p:stCondLst>
                                            <p:cond delay="125"/>
                                          </p:stCondLst>
                                        </p:cTn>
                                        <p:tgtEl>
                                          <p:spTgt spid="3">
                                            <p:txEl>
                                              <p:pRg st="1" end="1"/>
                                            </p:txEl>
                                          </p:spTgt>
                                        </p:tgtEl>
                                        <p:attrNameLst>
                                          <p:attrName>r</p:attrName>
                                        </p:attrNameLst>
                                      </p:cBhvr>
                                    </p:animRot>
                                    <p:animRot by="-1500000">
                                      <p:cBhvr>
                                        <p:cTn id="53" dur="125" fill="hold">
                                          <p:stCondLst>
                                            <p:cond delay="250"/>
                                          </p:stCondLst>
                                        </p:cTn>
                                        <p:tgtEl>
                                          <p:spTgt spid="3">
                                            <p:txEl>
                                              <p:pRg st="1" end="1"/>
                                            </p:txEl>
                                          </p:spTgt>
                                        </p:tgtEl>
                                        <p:attrNameLst>
                                          <p:attrName>r</p:attrName>
                                        </p:attrNameLst>
                                      </p:cBhvr>
                                    </p:animRot>
                                    <p:animRot by="1500000">
                                      <p:cBhvr>
                                        <p:cTn id="54" dur="125" fill="hold">
                                          <p:stCondLst>
                                            <p:cond delay="375"/>
                                          </p:stCondLst>
                                        </p:cTn>
                                        <p:tgtEl>
                                          <p:spTgt spid="3">
                                            <p:txEl>
                                              <p:pRg st="1" end="1"/>
                                            </p:txEl>
                                          </p:spTgt>
                                        </p:tgtEl>
                                        <p:attrNameLst>
                                          <p:attrName>r</p:attrName>
                                        </p:attrNameLst>
                                      </p:cBhvr>
                                    </p:animRot>
                                  </p:childTnLst>
                                </p:cTn>
                              </p:par>
                            </p:childTnLst>
                          </p:cTn>
                        </p:par>
                      </p:childTnLst>
                    </p:cTn>
                  </p:par>
                  <p:par>
                    <p:cTn id="55" fill="hold">
                      <p:stCondLst>
                        <p:cond delay="indefinite"/>
                      </p:stCondLst>
                      <p:childTnLst>
                        <p:par>
                          <p:cTn id="56" fill="hold">
                            <p:stCondLst>
                              <p:cond delay="0"/>
                            </p:stCondLst>
                            <p:childTnLst>
                              <p:par>
                                <p:cTn id="57" presetID="34" presetClass="emph" presetSubtype="0" fill="hold" grpId="1" nodeType="clickEffect">
                                  <p:stCondLst>
                                    <p:cond delay="0"/>
                                  </p:stCondLst>
                                  <p:iterate type="lt">
                                    <p:tmPct val="10000"/>
                                  </p:iterate>
                                  <p:childTnLst>
                                    <p:animMotion origin="layout" path="M 0.0 0.0 L 0.0 -0.07213" pathEditMode="relative" ptsTypes="">
                                      <p:cBhvr>
                                        <p:cTn id="58" dur="250" accel="50000" decel="50000" autoRev="1" fill="hold">
                                          <p:stCondLst>
                                            <p:cond delay="0"/>
                                          </p:stCondLst>
                                        </p:cTn>
                                        <p:tgtEl>
                                          <p:spTgt spid="3">
                                            <p:txEl>
                                              <p:pRg st="2" end="2"/>
                                            </p:txEl>
                                          </p:spTgt>
                                        </p:tgtEl>
                                        <p:attrNameLst>
                                          <p:attrName>ppt_x</p:attrName>
                                          <p:attrName>ppt_y</p:attrName>
                                        </p:attrNameLst>
                                      </p:cBhvr>
                                    </p:animMotion>
                                    <p:animRot by="1500000">
                                      <p:cBhvr>
                                        <p:cTn id="59" dur="125" fill="hold">
                                          <p:stCondLst>
                                            <p:cond delay="0"/>
                                          </p:stCondLst>
                                        </p:cTn>
                                        <p:tgtEl>
                                          <p:spTgt spid="3">
                                            <p:txEl>
                                              <p:pRg st="2" end="2"/>
                                            </p:txEl>
                                          </p:spTgt>
                                        </p:tgtEl>
                                        <p:attrNameLst>
                                          <p:attrName>r</p:attrName>
                                        </p:attrNameLst>
                                      </p:cBhvr>
                                    </p:animRot>
                                    <p:animRot by="-1500000">
                                      <p:cBhvr>
                                        <p:cTn id="60" dur="125" fill="hold">
                                          <p:stCondLst>
                                            <p:cond delay="125"/>
                                          </p:stCondLst>
                                        </p:cTn>
                                        <p:tgtEl>
                                          <p:spTgt spid="3">
                                            <p:txEl>
                                              <p:pRg st="2" end="2"/>
                                            </p:txEl>
                                          </p:spTgt>
                                        </p:tgtEl>
                                        <p:attrNameLst>
                                          <p:attrName>r</p:attrName>
                                        </p:attrNameLst>
                                      </p:cBhvr>
                                    </p:animRot>
                                    <p:animRot by="-1500000">
                                      <p:cBhvr>
                                        <p:cTn id="61" dur="125" fill="hold">
                                          <p:stCondLst>
                                            <p:cond delay="250"/>
                                          </p:stCondLst>
                                        </p:cTn>
                                        <p:tgtEl>
                                          <p:spTgt spid="3">
                                            <p:txEl>
                                              <p:pRg st="2" end="2"/>
                                            </p:txEl>
                                          </p:spTgt>
                                        </p:tgtEl>
                                        <p:attrNameLst>
                                          <p:attrName>r</p:attrName>
                                        </p:attrNameLst>
                                      </p:cBhvr>
                                    </p:animRot>
                                    <p:animRot by="1500000">
                                      <p:cBhvr>
                                        <p:cTn id="62" dur="125" fill="hold">
                                          <p:stCondLst>
                                            <p:cond delay="375"/>
                                          </p:stCondLst>
                                        </p:cTn>
                                        <p:tgtEl>
                                          <p:spTgt spid="3">
                                            <p:txEl>
                                              <p:pRg st="2" end="2"/>
                                            </p:txEl>
                                          </p:spTgt>
                                        </p:tgtEl>
                                        <p:attrNameLst>
                                          <p:attrName>r</p:attrName>
                                        </p:attrNameLst>
                                      </p:cBhvr>
                                    </p:animRot>
                                  </p:childTnLst>
                                </p:cTn>
                              </p:par>
                            </p:childTnLst>
                          </p:cTn>
                        </p:par>
                      </p:childTnLst>
                    </p:cTn>
                  </p:par>
                  <p:par>
                    <p:cTn id="63" fill="hold">
                      <p:stCondLst>
                        <p:cond delay="indefinite"/>
                      </p:stCondLst>
                      <p:childTnLst>
                        <p:par>
                          <p:cTn id="64" fill="hold">
                            <p:stCondLst>
                              <p:cond delay="0"/>
                            </p:stCondLst>
                            <p:childTnLst>
                              <p:par>
                                <p:cTn id="65" presetID="34" presetClass="emph" presetSubtype="0" fill="hold" grpId="1" nodeType="clickEffect">
                                  <p:stCondLst>
                                    <p:cond delay="0"/>
                                  </p:stCondLst>
                                  <p:iterate type="lt">
                                    <p:tmPct val="10000"/>
                                  </p:iterate>
                                  <p:childTnLst>
                                    <p:animMotion origin="layout" path="M 0.0 0.0 L 0.0 -0.07213" pathEditMode="relative" ptsTypes="">
                                      <p:cBhvr>
                                        <p:cTn id="66" dur="250" accel="50000" decel="50000" autoRev="1" fill="hold">
                                          <p:stCondLst>
                                            <p:cond delay="0"/>
                                          </p:stCondLst>
                                        </p:cTn>
                                        <p:tgtEl>
                                          <p:spTgt spid="3">
                                            <p:txEl>
                                              <p:pRg st="3" end="3"/>
                                            </p:txEl>
                                          </p:spTgt>
                                        </p:tgtEl>
                                        <p:attrNameLst>
                                          <p:attrName>ppt_x</p:attrName>
                                          <p:attrName>ppt_y</p:attrName>
                                        </p:attrNameLst>
                                      </p:cBhvr>
                                    </p:animMotion>
                                    <p:animRot by="1500000">
                                      <p:cBhvr>
                                        <p:cTn id="67" dur="125" fill="hold">
                                          <p:stCondLst>
                                            <p:cond delay="0"/>
                                          </p:stCondLst>
                                        </p:cTn>
                                        <p:tgtEl>
                                          <p:spTgt spid="3">
                                            <p:txEl>
                                              <p:pRg st="3" end="3"/>
                                            </p:txEl>
                                          </p:spTgt>
                                        </p:tgtEl>
                                        <p:attrNameLst>
                                          <p:attrName>r</p:attrName>
                                        </p:attrNameLst>
                                      </p:cBhvr>
                                    </p:animRot>
                                    <p:animRot by="-1500000">
                                      <p:cBhvr>
                                        <p:cTn id="68" dur="125" fill="hold">
                                          <p:stCondLst>
                                            <p:cond delay="125"/>
                                          </p:stCondLst>
                                        </p:cTn>
                                        <p:tgtEl>
                                          <p:spTgt spid="3">
                                            <p:txEl>
                                              <p:pRg st="3" end="3"/>
                                            </p:txEl>
                                          </p:spTgt>
                                        </p:tgtEl>
                                        <p:attrNameLst>
                                          <p:attrName>r</p:attrName>
                                        </p:attrNameLst>
                                      </p:cBhvr>
                                    </p:animRot>
                                    <p:animRot by="-1500000">
                                      <p:cBhvr>
                                        <p:cTn id="69" dur="125" fill="hold">
                                          <p:stCondLst>
                                            <p:cond delay="250"/>
                                          </p:stCondLst>
                                        </p:cTn>
                                        <p:tgtEl>
                                          <p:spTgt spid="3">
                                            <p:txEl>
                                              <p:pRg st="3" end="3"/>
                                            </p:txEl>
                                          </p:spTgt>
                                        </p:tgtEl>
                                        <p:attrNameLst>
                                          <p:attrName>r</p:attrName>
                                        </p:attrNameLst>
                                      </p:cBhvr>
                                    </p:animRot>
                                    <p:animRot by="1500000">
                                      <p:cBhvr>
                                        <p:cTn id="70" dur="125" fill="hold">
                                          <p:stCondLst>
                                            <p:cond delay="375"/>
                                          </p:stCondLst>
                                        </p:cTn>
                                        <p:tgtEl>
                                          <p:spTgt spid="3">
                                            <p:txEl>
                                              <p:pRg st="3" end="3"/>
                                            </p:txEl>
                                          </p:spTgt>
                                        </p:tgtEl>
                                        <p:attrNameLst>
                                          <p:attrName>r</p:attrName>
                                        </p:attrNameLst>
                                      </p:cBhvr>
                                    </p:animRot>
                                  </p:childTnLst>
                                </p:cTn>
                              </p:par>
                            </p:childTnLst>
                          </p:cTn>
                        </p:par>
                      </p:childTnLst>
                    </p:cTn>
                  </p:par>
                  <p:par>
                    <p:cTn id="71" fill="hold">
                      <p:stCondLst>
                        <p:cond delay="indefinite"/>
                      </p:stCondLst>
                      <p:childTnLst>
                        <p:par>
                          <p:cTn id="72" fill="hold">
                            <p:stCondLst>
                              <p:cond delay="0"/>
                            </p:stCondLst>
                            <p:childTnLst>
                              <p:par>
                                <p:cTn id="73" presetID="34" presetClass="emph" presetSubtype="0" fill="hold" grpId="1" nodeType="clickEffect">
                                  <p:stCondLst>
                                    <p:cond delay="0"/>
                                  </p:stCondLst>
                                  <p:iterate type="lt">
                                    <p:tmPct val="10000"/>
                                  </p:iterate>
                                  <p:childTnLst>
                                    <p:animMotion origin="layout" path="M 0.0 0.0 L 0.0 -0.07213" pathEditMode="relative" ptsTypes="">
                                      <p:cBhvr>
                                        <p:cTn id="74" dur="250" accel="50000" decel="50000" autoRev="1" fill="hold">
                                          <p:stCondLst>
                                            <p:cond delay="0"/>
                                          </p:stCondLst>
                                        </p:cTn>
                                        <p:tgtEl>
                                          <p:spTgt spid="3">
                                            <p:txEl>
                                              <p:pRg st="4" end="4"/>
                                            </p:txEl>
                                          </p:spTgt>
                                        </p:tgtEl>
                                        <p:attrNameLst>
                                          <p:attrName>ppt_x</p:attrName>
                                          <p:attrName>ppt_y</p:attrName>
                                        </p:attrNameLst>
                                      </p:cBhvr>
                                    </p:animMotion>
                                    <p:animRot by="1500000">
                                      <p:cBhvr>
                                        <p:cTn id="75" dur="125" fill="hold">
                                          <p:stCondLst>
                                            <p:cond delay="0"/>
                                          </p:stCondLst>
                                        </p:cTn>
                                        <p:tgtEl>
                                          <p:spTgt spid="3">
                                            <p:txEl>
                                              <p:pRg st="4" end="4"/>
                                            </p:txEl>
                                          </p:spTgt>
                                        </p:tgtEl>
                                        <p:attrNameLst>
                                          <p:attrName>r</p:attrName>
                                        </p:attrNameLst>
                                      </p:cBhvr>
                                    </p:animRot>
                                    <p:animRot by="-1500000">
                                      <p:cBhvr>
                                        <p:cTn id="76" dur="125" fill="hold">
                                          <p:stCondLst>
                                            <p:cond delay="125"/>
                                          </p:stCondLst>
                                        </p:cTn>
                                        <p:tgtEl>
                                          <p:spTgt spid="3">
                                            <p:txEl>
                                              <p:pRg st="4" end="4"/>
                                            </p:txEl>
                                          </p:spTgt>
                                        </p:tgtEl>
                                        <p:attrNameLst>
                                          <p:attrName>r</p:attrName>
                                        </p:attrNameLst>
                                      </p:cBhvr>
                                    </p:animRot>
                                    <p:animRot by="-1500000">
                                      <p:cBhvr>
                                        <p:cTn id="77" dur="125" fill="hold">
                                          <p:stCondLst>
                                            <p:cond delay="250"/>
                                          </p:stCondLst>
                                        </p:cTn>
                                        <p:tgtEl>
                                          <p:spTgt spid="3">
                                            <p:txEl>
                                              <p:pRg st="4" end="4"/>
                                            </p:txEl>
                                          </p:spTgt>
                                        </p:tgtEl>
                                        <p:attrNameLst>
                                          <p:attrName>r</p:attrName>
                                        </p:attrNameLst>
                                      </p:cBhvr>
                                    </p:animRot>
                                    <p:animRot by="1500000">
                                      <p:cBhvr>
                                        <p:cTn id="78" dur="125" fill="hold">
                                          <p:stCondLst>
                                            <p:cond delay="375"/>
                                          </p:stCondLst>
                                        </p:cTn>
                                        <p:tgtEl>
                                          <p:spTgt spid="3">
                                            <p:txEl>
                                              <p:pRg st="4" end="4"/>
                                            </p:txEl>
                                          </p:spTgt>
                                        </p:tgtEl>
                                        <p:attrNameLst>
                                          <p:attrName>r</p:attrName>
                                        </p:attrNameLst>
                                      </p:cBhvr>
                                    </p:animRot>
                                  </p:childTnLst>
                                </p:cTn>
                              </p:par>
                            </p:childTnLst>
                          </p:cTn>
                        </p:par>
                      </p:childTnLst>
                    </p:cTn>
                  </p:par>
                  <p:par>
                    <p:cTn id="79" fill="hold">
                      <p:stCondLst>
                        <p:cond delay="indefinite"/>
                      </p:stCondLst>
                      <p:childTnLst>
                        <p:par>
                          <p:cTn id="80" fill="hold">
                            <p:stCondLst>
                              <p:cond delay="0"/>
                            </p:stCondLst>
                            <p:childTnLst>
                              <p:par>
                                <p:cTn id="81" presetID="34" presetClass="emph" presetSubtype="0" fill="hold" grpId="1" nodeType="clickEffect">
                                  <p:stCondLst>
                                    <p:cond delay="0"/>
                                  </p:stCondLst>
                                  <p:iterate type="lt">
                                    <p:tmPct val="10000"/>
                                  </p:iterate>
                                  <p:childTnLst>
                                    <p:animMotion origin="layout" path="M 0.0 0.0 L 0.0 -0.07213" pathEditMode="relative" ptsTypes="">
                                      <p:cBhvr>
                                        <p:cTn id="82" dur="250" accel="50000" decel="50000" autoRev="1" fill="hold">
                                          <p:stCondLst>
                                            <p:cond delay="0"/>
                                          </p:stCondLst>
                                        </p:cTn>
                                        <p:tgtEl>
                                          <p:spTgt spid="3">
                                            <p:txEl>
                                              <p:pRg st="5" end="5"/>
                                            </p:txEl>
                                          </p:spTgt>
                                        </p:tgtEl>
                                        <p:attrNameLst>
                                          <p:attrName>ppt_x</p:attrName>
                                          <p:attrName>ppt_y</p:attrName>
                                        </p:attrNameLst>
                                      </p:cBhvr>
                                    </p:animMotion>
                                    <p:animRot by="1500000">
                                      <p:cBhvr>
                                        <p:cTn id="83" dur="125" fill="hold">
                                          <p:stCondLst>
                                            <p:cond delay="0"/>
                                          </p:stCondLst>
                                        </p:cTn>
                                        <p:tgtEl>
                                          <p:spTgt spid="3">
                                            <p:txEl>
                                              <p:pRg st="5" end="5"/>
                                            </p:txEl>
                                          </p:spTgt>
                                        </p:tgtEl>
                                        <p:attrNameLst>
                                          <p:attrName>r</p:attrName>
                                        </p:attrNameLst>
                                      </p:cBhvr>
                                    </p:animRot>
                                    <p:animRot by="-1500000">
                                      <p:cBhvr>
                                        <p:cTn id="84" dur="125" fill="hold">
                                          <p:stCondLst>
                                            <p:cond delay="125"/>
                                          </p:stCondLst>
                                        </p:cTn>
                                        <p:tgtEl>
                                          <p:spTgt spid="3">
                                            <p:txEl>
                                              <p:pRg st="5" end="5"/>
                                            </p:txEl>
                                          </p:spTgt>
                                        </p:tgtEl>
                                        <p:attrNameLst>
                                          <p:attrName>r</p:attrName>
                                        </p:attrNameLst>
                                      </p:cBhvr>
                                    </p:animRot>
                                    <p:animRot by="-1500000">
                                      <p:cBhvr>
                                        <p:cTn id="85" dur="125" fill="hold">
                                          <p:stCondLst>
                                            <p:cond delay="250"/>
                                          </p:stCondLst>
                                        </p:cTn>
                                        <p:tgtEl>
                                          <p:spTgt spid="3">
                                            <p:txEl>
                                              <p:pRg st="5" end="5"/>
                                            </p:txEl>
                                          </p:spTgt>
                                        </p:tgtEl>
                                        <p:attrNameLst>
                                          <p:attrName>r</p:attrName>
                                        </p:attrNameLst>
                                      </p:cBhvr>
                                    </p:animRot>
                                    <p:animRot by="1500000">
                                      <p:cBhvr>
                                        <p:cTn id="86" dur="125" fill="hold">
                                          <p:stCondLst>
                                            <p:cond delay="375"/>
                                          </p:stCondLst>
                                        </p:cTn>
                                        <p:tgtEl>
                                          <p:spTgt spid="3">
                                            <p:txEl>
                                              <p:pRg st="5" end="5"/>
                                            </p:txEl>
                                          </p:spTgt>
                                        </p:tgtEl>
                                        <p:attrNameLst>
                                          <p:attrName>r</p:attrName>
                                        </p:attrNameLst>
                                      </p:cBhvr>
                                    </p:animRot>
                                  </p:childTnLst>
                                </p:cTn>
                              </p:par>
                            </p:childTnLst>
                          </p:cTn>
                        </p:par>
                      </p:childTnLst>
                    </p:cTn>
                  </p:par>
                  <p:par>
                    <p:cTn id="87" fill="hold">
                      <p:stCondLst>
                        <p:cond delay="indefinite"/>
                      </p:stCondLst>
                      <p:childTnLst>
                        <p:par>
                          <p:cTn id="88" fill="hold">
                            <p:stCondLst>
                              <p:cond delay="0"/>
                            </p:stCondLst>
                            <p:childTnLst>
                              <p:par>
                                <p:cTn id="89" presetID="1" presetClass="path" presetSubtype="0" accel="50000" decel="50000" fill="hold" grpId="2" nodeType="clickEffect">
                                  <p:stCondLst>
                                    <p:cond delay="0"/>
                                  </p:stCondLst>
                                  <p:iterate type="lt">
                                    <p:tmPct val="0"/>
                                  </p:iterate>
                                  <p:childTnLst>
                                    <p:animMotion origin="layout" path="M 0 0 C 0.069 0 0.125 0.056 0.125 0.125 C 0.125 0.194 0.069 0.25 0 0.25 C -0.069 0.25 -0.125 0.194 -0.125 0.125 C -0.125 0.056 -0.069 0 0 0 Z" pathEditMode="relative" ptsTypes="">
                                      <p:cBhvr>
                                        <p:cTn id="90" dur="2000" fill="hold"/>
                                        <p:tgtEl>
                                          <p:spTgt spid="3">
                                            <p:txEl>
                                              <p:pRg st="0" end="0"/>
                                            </p:txEl>
                                          </p:spTgt>
                                        </p:tgtEl>
                                        <p:attrNameLst>
                                          <p:attrName>ppt_x</p:attrName>
                                          <p:attrName>ppt_y</p:attrName>
                                        </p:attrNameLst>
                                      </p:cBhvr>
                                    </p:animMotion>
                                  </p:childTnLst>
                                </p:cTn>
                              </p:par>
                            </p:childTnLst>
                          </p:cTn>
                        </p:par>
                      </p:childTnLst>
                    </p:cTn>
                  </p:par>
                  <p:par>
                    <p:cTn id="91" fill="hold">
                      <p:stCondLst>
                        <p:cond delay="indefinite"/>
                      </p:stCondLst>
                      <p:childTnLst>
                        <p:par>
                          <p:cTn id="92" fill="hold">
                            <p:stCondLst>
                              <p:cond delay="0"/>
                            </p:stCondLst>
                            <p:childTnLst>
                              <p:par>
                                <p:cTn id="93" presetID="1" presetClass="path" presetSubtype="0" accel="50000" decel="50000" fill="hold" grpId="2" nodeType="clickEffect">
                                  <p:stCondLst>
                                    <p:cond delay="0"/>
                                  </p:stCondLst>
                                  <p:iterate type="lt">
                                    <p:tmPct val="0"/>
                                  </p:iterate>
                                  <p:childTnLst>
                                    <p:animMotion origin="layout" path="M 0 0 C 0.069 0 0.125 0.056 0.125 0.125 C 0.125 0.194 0.069 0.25 0 0.25 C -0.069 0.25 -0.125 0.194 -0.125 0.125 C -0.125 0.056 -0.069 0 0 0 Z" pathEditMode="relative" ptsTypes="">
                                      <p:cBhvr>
                                        <p:cTn id="94" dur="2000" fill="hold"/>
                                        <p:tgtEl>
                                          <p:spTgt spid="3">
                                            <p:txEl>
                                              <p:pRg st="1" end="1"/>
                                            </p:txEl>
                                          </p:spTgt>
                                        </p:tgtEl>
                                        <p:attrNameLst>
                                          <p:attrName>ppt_x</p:attrName>
                                          <p:attrName>ppt_y</p:attrName>
                                        </p:attrNameLst>
                                      </p:cBhvr>
                                    </p:animMotion>
                                  </p:childTnLst>
                                </p:cTn>
                              </p:par>
                            </p:childTnLst>
                          </p:cTn>
                        </p:par>
                      </p:childTnLst>
                    </p:cTn>
                  </p:par>
                  <p:par>
                    <p:cTn id="95" fill="hold">
                      <p:stCondLst>
                        <p:cond delay="indefinite"/>
                      </p:stCondLst>
                      <p:childTnLst>
                        <p:par>
                          <p:cTn id="96" fill="hold">
                            <p:stCondLst>
                              <p:cond delay="0"/>
                            </p:stCondLst>
                            <p:childTnLst>
                              <p:par>
                                <p:cTn id="97" presetID="1" presetClass="path" presetSubtype="0" accel="50000" decel="50000" fill="hold" grpId="2" nodeType="clickEffect">
                                  <p:stCondLst>
                                    <p:cond delay="0"/>
                                  </p:stCondLst>
                                  <p:iterate type="lt">
                                    <p:tmPct val="0"/>
                                  </p:iterate>
                                  <p:childTnLst>
                                    <p:animMotion origin="layout" path="M 0 0 C 0.069 0 0.125 0.056 0.125 0.125 C 0.125 0.194 0.069 0.25 0 0.25 C -0.069 0.25 -0.125 0.194 -0.125 0.125 C -0.125 0.056 -0.069 0 0 0 Z" pathEditMode="relative" ptsTypes="">
                                      <p:cBhvr>
                                        <p:cTn id="98" dur="2000" fill="hold"/>
                                        <p:tgtEl>
                                          <p:spTgt spid="3">
                                            <p:txEl>
                                              <p:pRg st="2" end="2"/>
                                            </p:txEl>
                                          </p:spTgt>
                                        </p:tgtEl>
                                        <p:attrNameLst>
                                          <p:attrName>ppt_x</p:attrName>
                                          <p:attrName>ppt_y</p:attrName>
                                        </p:attrNameLst>
                                      </p:cBhvr>
                                    </p:animMotion>
                                  </p:childTnLst>
                                </p:cTn>
                              </p:par>
                            </p:childTnLst>
                          </p:cTn>
                        </p:par>
                      </p:childTnLst>
                    </p:cTn>
                  </p:par>
                  <p:par>
                    <p:cTn id="99" fill="hold">
                      <p:stCondLst>
                        <p:cond delay="indefinite"/>
                      </p:stCondLst>
                      <p:childTnLst>
                        <p:par>
                          <p:cTn id="100" fill="hold">
                            <p:stCondLst>
                              <p:cond delay="0"/>
                            </p:stCondLst>
                            <p:childTnLst>
                              <p:par>
                                <p:cTn id="101" presetID="1" presetClass="path" presetSubtype="0" accel="50000" decel="50000" fill="hold" grpId="2" nodeType="clickEffect">
                                  <p:stCondLst>
                                    <p:cond delay="0"/>
                                  </p:stCondLst>
                                  <p:iterate type="lt">
                                    <p:tmPct val="0"/>
                                  </p:iterate>
                                  <p:childTnLst>
                                    <p:animMotion origin="layout" path="M 0 0 C 0.069 0 0.125 0.056 0.125 0.125 C 0.125 0.194 0.069 0.25 0 0.25 C -0.069 0.25 -0.125 0.194 -0.125 0.125 C -0.125 0.056 -0.069 0 0 0 Z" pathEditMode="relative" ptsTypes="">
                                      <p:cBhvr>
                                        <p:cTn id="102" dur="2000" fill="hold"/>
                                        <p:tgtEl>
                                          <p:spTgt spid="3">
                                            <p:txEl>
                                              <p:pRg st="3" end="3"/>
                                            </p:txEl>
                                          </p:spTgt>
                                        </p:tgtEl>
                                        <p:attrNameLst>
                                          <p:attrName>ppt_x</p:attrName>
                                          <p:attrName>ppt_y</p:attrName>
                                        </p:attrNameLst>
                                      </p:cBhvr>
                                    </p:animMotion>
                                  </p:childTnLst>
                                </p:cTn>
                              </p:par>
                            </p:childTnLst>
                          </p:cTn>
                        </p:par>
                      </p:childTnLst>
                    </p:cTn>
                  </p:par>
                  <p:par>
                    <p:cTn id="103" fill="hold">
                      <p:stCondLst>
                        <p:cond delay="indefinite"/>
                      </p:stCondLst>
                      <p:childTnLst>
                        <p:par>
                          <p:cTn id="104" fill="hold">
                            <p:stCondLst>
                              <p:cond delay="0"/>
                            </p:stCondLst>
                            <p:childTnLst>
                              <p:par>
                                <p:cTn id="105" presetID="1" presetClass="path" presetSubtype="0" accel="50000" decel="50000" fill="hold" grpId="2" nodeType="clickEffect">
                                  <p:stCondLst>
                                    <p:cond delay="0"/>
                                  </p:stCondLst>
                                  <p:iterate type="lt">
                                    <p:tmPct val="0"/>
                                  </p:iterate>
                                  <p:childTnLst>
                                    <p:animMotion origin="layout" path="M 0 0 C 0.069 0 0.125 0.056 0.125 0.125 C 0.125 0.194 0.069 0.25 0 0.25 C -0.069 0.25 -0.125 0.194 -0.125 0.125 C -0.125 0.056 -0.069 0 0 0 Z" pathEditMode="relative" ptsTypes="">
                                      <p:cBhvr>
                                        <p:cTn id="106" dur="2000" fill="hold"/>
                                        <p:tgtEl>
                                          <p:spTgt spid="3">
                                            <p:txEl>
                                              <p:pRg st="4" end="4"/>
                                            </p:txEl>
                                          </p:spTgt>
                                        </p:tgtEl>
                                        <p:attrNameLst>
                                          <p:attrName>ppt_x</p:attrName>
                                          <p:attrName>ppt_y</p:attrName>
                                        </p:attrNameLst>
                                      </p:cBhvr>
                                    </p:animMotion>
                                  </p:childTnLst>
                                </p:cTn>
                              </p:par>
                            </p:childTnLst>
                          </p:cTn>
                        </p:par>
                      </p:childTnLst>
                    </p:cTn>
                  </p:par>
                  <p:par>
                    <p:cTn id="107" fill="hold">
                      <p:stCondLst>
                        <p:cond delay="indefinite"/>
                      </p:stCondLst>
                      <p:childTnLst>
                        <p:par>
                          <p:cTn id="108" fill="hold">
                            <p:stCondLst>
                              <p:cond delay="0"/>
                            </p:stCondLst>
                            <p:childTnLst>
                              <p:par>
                                <p:cTn id="109" presetID="1" presetClass="path" presetSubtype="0" accel="50000" decel="50000" fill="hold" grpId="2" nodeType="clickEffect">
                                  <p:stCondLst>
                                    <p:cond delay="0"/>
                                  </p:stCondLst>
                                  <p:iterate type="lt">
                                    <p:tmPct val="0"/>
                                  </p:iterate>
                                  <p:childTnLst>
                                    <p:animMotion origin="layout" path="M 0 0 C 0.069 0 0.125 0.056 0.125 0.125 C 0.125 0.194 0.069 0.25 0 0.25 C -0.069 0.25 -0.125 0.194 -0.125 0.125 C -0.125 0.056 -0.069 0 0 0 Z" pathEditMode="relative" ptsTypes="">
                                      <p:cBhvr>
                                        <p:cTn id="110" dur="2000" fill="hold"/>
                                        <p:tgtEl>
                                          <p:spTgt spid="3">
                                            <p:txEl>
                                              <p:pRg st="5" end="5"/>
                                            </p:txEl>
                                          </p:spTgt>
                                        </p:tgtEl>
                                        <p:attrNameLst>
                                          <p:attrName>ppt_x</p:attrName>
                                          <p:attrName>ppt_y</p:attrName>
                                        </p:attrNameLst>
                                      </p:cBhvr>
                                    </p:animMotion>
                                  </p:childTnLst>
                                </p:cTn>
                              </p:par>
                            </p:childTnLst>
                          </p:cTn>
                        </p:par>
                      </p:childTnLst>
                    </p:cTn>
                  </p:par>
                  <p:par>
                    <p:cTn id="111" fill="hold">
                      <p:stCondLst>
                        <p:cond delay="indefinite"/>
                      </p:stCondLst>
                      <p:childTnLst>
                        <p:par>
                          <p:cTn id="112" fill="hold">
                            <p:stCondLst>
                              <p:cond delay="0"/>
                            </p:stCondLst>
                            <p:childTnLst>
                              <p:par>
                                <p:cTn id="113" presetID="42" presetClass="exit" presetSubtype="0" fill="hold" grpId="3" nodeType="clickEffect">
                                  <p:stCondLst>
                                    <p:cond delay="0"/>
                                  </p:stCondLst>
                                  <p:iterate type="lt">
                                    <p:tmPct val="0"/>
                                  </p:iterate>
                                  <p:childTnLst>
                                    <p:animEffect transition="out" filter="fade">
                                      <p:cBhvr>
                                        <p:cTn id="114" dur="1000"/>
                                        <p:tgtEl>
                                          <p:spTgt spid="3">
                                            <p:txEl>
                                              <p:pRg st="0" end="0"/>
                                            </p:txEl>
                                          </p:spTgt>
                                        </p:tgtEl>
                                      </p:cBhvr>
                                    </p:animEffect>
                                    <p:anim calcmode="lin" valueType="num">
                                      <p:cBhvr>
                                        <p:cTn id="115" dur="1000"/>
                                        <p:tgtEl>
                                          <p:spTgt spid="3">
                                            <p:txEl>
                                              <p:pRg st="0" end="0"/>
                                            </p:txEl>
                                          </p:spTgt>
                                        </p:tgtEl>
                                        <p:attrNameLst>
                                          <p:attrName>ppt_x</p:attrName>
                                        </p:attrNameLst>
                                      </p:cBhvr>
                                      <p:tavLst>
                                        <p:tav tm="0">
                                          <p:val>
                                            <p:strVal val="ppt_x"/>
                                          </p:val>
                                        </p:tav>
                                        <p:tav tm="100000">
                                          <p:val>
                                            <p:strVal val="ppt_x"/>
                                          </p:val>
                                        </p:tav>
                                      </p:tavLst>
                                    </p:anim>
                                    <p:anim calcmode="lin" valueType="num">
                                      <p:cBhvr>
                                        <p:cTn id="116" dur="1000"/>
                                        <p:tgtEl>
                                          <p:spTgt spid="3">
                                            <p:txEl>
                                              <p:pRg st="0" end="0"/>
                                            </p:txEl>
                                          </p:spTgt>
                                        </p:tgtEl>
                                        <p:attrNameLst>
                                          <p:attrName>ppt_y</p:attrName>
                                        </p:attrNameLst>
                                      </p:cBhvr>
                                      <p:tavLst>
                                        <p:tav tm="0">
                                          <p:val>
                                            <p:strVal val="ppt_y"/>
                                          </p:val>
                                        </p:tav>
                                        <p:tav tm="100000">
                                          <p:val>
                                            <p:strVal val="ppt_y+.1"/>
                                          </p:val>
                                        </p:tav>
                                      </p:tavLst>
                                    </p:anim>
                                    <p:set>
                                      <p:cBhvr>
                                        <p:cTn id="117" dur="1" fill="hold">
                                          <p:stCondLst>
                                            <p:cond delay="999"/>
                                          </p:stCondLst>
                                        </p:cTn>
                                        <p:tgtEl>
                                          <p:spTgt spid="3">
                                            <p:txEl>
                                              <p:pRg st="0" end="0"/>
                                            </p:txEl>
                                          </p:spTgt>
                                        </p:tgtEl>
                                        <p:attrNameLst>
                                          <p:attrName>style.visibility</p:attrName>
                                        </p:attrNameLst>
                                      </p:cBhvr>
                                      <p:to>
                                        <p:strVal val="hidden"/>
                                      </p:to>
                                    </p:set>
                                  </p:childTnLst>
                                </p:cTn>
                              </p:par>
                            </p:childTnLst>
                          </p:cTn>
                        </p:par>
                      </p:childTnLst>
                    </p:cTn>
                  </p:par>
                  <p:par>
                    <p:cTn id="118" fill="hold">
                      <p:stCondLst>
                        <p:cond delay="indefinite"/>
                      </p:stCondLst>
                      <p:childTnLst>
                        <p:par>
                          <p:cTn id="119" fill="hold">
                            <p:stCondLst>
                              <p:cond delay="0"/>
                            </p:stCondLst>
                            <p:childTnLst>
                              <p:par>
                                <p:cTn id="120" presetID="42" presetClass="exit" presetSubtype="0" fill="hold" grpId="3" nodeType="clickEffect">
                                  <p:stCondLst>
                                    <p:cond delay="0"/>
                                  </p:stCondLst>
                                  <p:iterate type="lt">
                                    <p:tmPct val="0"/>
                                  </p:iterate>
                                  <p:childTnLst>
                                    <p:animEffect transition="out" filter="fade">
                                      <p:cBhvr>
                                        <p:cTn id="121" dur="1000"/>
                                        <p:tgtEl>
                                          <p:spTgt spid="3">
                                            <p:txEl>
                                              <p:pRg st="1" end="1"/>
                                            </p:txEl>
                                          </p:spTgt>
                                        </p:tgtEl>
                                      </p:cBhvr>
                                    </p:animEffect>
                                    <p:anim calcmode="lin" valueType="num">
                                      <p:cBhvr>
                                        <p:cTn id="122" dur="1000"/>
                                        <p:tgtEl>
                                          <p:spTgt spid="3">
                                            <p:txEl>
                                              <p:pRg st="1" end="1"/>
                                            </p:txEl>
                                          </p:spTgt>
                                        </p:tgtEl>
                                        <p:attrNameLst>
                                          <p:attrName>ppt_x</p:attrName>
                                        </p:attrNameLst>
                                      </p:cBhvr>
                                      <p:tavLst>
                                        <p:tav tm="0">
                                          <p:val>
                                            <p:strVal val="ppt_x"/>
                                          </p:val>
                                        </p:tav>
                                        <p:tav tm="100000">
                                          <p:val>
                                            <p:strVal val="ppt_x"/>
                                          </p:val>
                                        </p:tav>
                                      </p:tavLst>
                                    </p:anim>
                                    <p:anim calcmode="lin" valueType="num">
                                      <p:cBhvr>
                                        <p:cTn id="123" dur="1000"/>
                                        <p:tgtEl>
                                          <p:spTgt spid="3">
                                            <p:txEl>
                                              <p:pRg st="1" end="1"/>
                                            </p:txEl>
                                          </p:spTgt>
                                        </p:tgtEl>
                                        <p:attrNameLst>
                                          <p:attrName>ppt_y</p:attrName>
                                        </p:attrNameLst>
                                      </p:cBhvr>
                                      <p:tavLst>
                                        <p:tav tm="0">
                                          <p:val>
                                            <p:strVal val="ppt_y"/>
                                          </p:val>
                                        </p:tav>
                                        <p:tav tm="100000">
                                          <p:val>
                                            <p:strVal val="ppt_y+.1"/>
                                          </p:val>
                                        </p:tav>
                                      </p:tavLst>
                                    </p:anim>
                                    <p:set>
                                      <p:cBhvr>
                                        <p:cTn id="124" dur="1" fill="hold">
                                          <p:stCondLst>
                                            <p:cond delay="999"/>
                                          </p:stCondLst>
                                        </p:cTn>
                                        <p:tgtEl>
                                          <p:spTgt spid="3">
                                            <p:txEl>
                                              <p:pRg st="1" end="1"/>
                                            </p:txEl>
                                          </p:spTgt>
                                        </p:tgtEl>
                                        <p:attrNameLst>
                                          <p:attrName>style.visibility</p:attrName>
                                        </p:attrNameLst>
                                      </p:cBhvr>
                                      <p:to>
                                        <p:strVal val="hidden"/>
                                      </p:to>
                                    </p:set>
                                  </p:childTnLst>
                                </p:cTn>
                              </p:par>
                            </p:childTnLst>
                          </p:cTn>
                        </p:par>
                      </p:childTnLst>
                    </p:cTn>
                  </p:par>
                  <p:par>
                    <p:cTn id="125" fill="hold">
                      <p:stCondLst>
                        <p:cond delay="indefinite"/>
                      </p:stCondLst>
                      <p:childTnLst>
                        <p:par>
                          <p:cTn id="126" fill="hold">
                            <p:stCondLst>
                              <p:cond delay="0"/>
                            </p:stCondLst>
                            <p:childTnLst>
                              <p:par>
                                <p:cTn id="127" presetID="42" presetClass="exit" presetSubtype="0" fill="hold" grpId="3" nodeType="clickEffect">
                                  <p:stCondLst>
                                    <p:cond delay="0"/>
                                  </p:stCondLst>
                                  <p:iterate type="lt">
                                    <p:tmPct val="0"/>
                                  </p:iterate>
                                  <p:childTnLst>
                                    <p:animEffect transition="out" filter="fade">
                                      <p:cBhvr>
                                        <p:cTn id="128" dur="1000"/>
                                        <p:tgtEl>
                                          <p:spTgt spid="3">
                                            <p:txEl>
                                              <p:pRg st="2" end="2"/>
                                            </p:txEl>
                                          </p:spTgt>
                                        </p:tgtEl>
                                      </p:cBhvr>
                                    </p:animEffect>
                                    <p:anim calcmode="lin" valueType="num">
                                      <p:cBhvr>
                                        <p:cTn id="129" dur="1000"/>
                                        <p:tgtEl>
                                          <p:spTgt spid="3">
                                            <p:txEl>
                                              <p:pRg st="2" end="2"/>
                                            </p:txEl>
                                          </p:spTgt>
                                        </p:tgtEl>
                                        <p:attrNameLst>
                                          <p:attrName>ppt_x</p:attrName>
                                        </p:attrNameLst>
                                      </p:cBhvr>
                                      <p:tavLst>
                                        <p:tav tm="0">
                                          <p:val>
                                            <p:strVal val="ppt_x"/>
                                          </p:val>
                                        </p:tav>
                                        <p:tav tm="100000">
                                          <p:val>
                                            <p:strVal val="ppt_x"/>
                                          </p:val>
                                        </p:tav>
                                      </p:tavLst>
                                    </p:anim>
                                    <p:anim calcmode="lin" valueType="num">
                                      <p:cBhvr>
                                        <p:cTn id="130" dur="1000"/>
                                        <p:tgtEl>
                                          <p:spTgt spid="3">
                                            <p:txEl>
                                              <p:pRg st="2" end="2"/>
                                            </p:txEl>
                                          </p:spTgt>
                                        </p:tgtEl>
                                        <p:attrNameLst>
                                          <p:attrName>ppt_y</p:attrName>
                                        </p:attrNameLst>
                                      </p:cBhvr>
                                      <p:tavLst>
                                        <p:tav tm="0">
                                          <p:val>
                                            <p:strVal val="ppt_y"/>
                                          </p:val>
                                        </p:tav>
                                        <p:tav tm="100000">
                                          <p:val>
                                            <p:strVal val="ppt_y+.1"/>
                                          </p:val>
                                        </p:tav>
                                      </p:tavLst>
                                    </p:anim>
                                    <p:set>
                                      <p:cBhvr>
                                        <p:cTn id="131" dur="1" fill="hold">
                                          <p:stCondLst>
                                            <p:cond delay="999"/>
                                          </p:stCondLst>
                                        </p:cTn>
                                        <p:tgtEl>
                                          <p:spTgt spid="3">
                                            <p:txEl>
                                              <p:pRg st="2" end="2"/>
                                            </p:txEl>
                                          </p:spTgt>
                                        </p:tgtEl>
                                        <p:attrNameLst>
                                          <p:attrName>style.visibility</p:attrName>
                                        </p:attrNameLst>
                                      </p:cBhvr>
                                      <p:to>
                                        <p:strVal val="hidden"/>
                                      </p:to>
                                    </p:set>
                                  </p:childTnLst>
                                </p:cTn>
                              </p:par>
                            </p:childTnLst>
                          </p:cTn>
                        </p:par>
                      </p:childTnLst>
                    </p:cTn>
                  </p:par>
                  <p:par>
                    <p:cTn id="132" fill="hold">
                      <p:stCondLst>
                        <p:cond delay="indefinite"/>
                      </p:stCondLst>
                      <p:childTnLst>
                        <p:par>
                          <p:cTn id="133" fill="hold">
                            <p:stCondLst>
                              <p:cond delay="0"/>
                            </p:stCondLst>
                            <p:childTnLst>
                              <p:par>
                                <p:cTn id="134" presetID="42" presetClass="exit" presetSubtype="0" fill="hold" grpId="3" nodeType="clickEffect">
                                  <p:stCondLst>
                                    <p:cond delay="0"/>
                                  </p:stCondLst>
                                  <p:iterate type="lt">
                                    <p:tmPct val="0"/>
                                  </p:iterate>
                                  <p:childTnLst>
                                    <p:animEffect transition="out" filter="fade">
                                      <p:cBhvr>
                                        <p:cTn id="135" dur="1000"/>
                                        <p:tgtEl>
                                          <p:spTgt spid="3">
                                            <p:txEl>
                                              <p:pRg st="3" end="3"/>
                                            </p:txEl>
                                          </p:spTgt>
                                        </p:tgtEl>
                                      </p:cBhvr>
                                    </p:animEffect>
                                    <p:anim calcmode="lin" valueType="num">
                                      <p:cBhvr>
                                        <p:cTn id="136" dur="1000"/>
                                        <p:tgtEl>
                                          <p:spTgt spid="3">
                                            <p:txEl>
                                              <p:pRg st="3" end="3"/>
                                            </p:txEl>
                                          </p:spTgt>
                                        </p:tgtEl>
                                        <p:attrNameLst>
                                          <p:attrName>ppt_x</p:attrName>
                                        </p:attrNameLst>
                                      </p:cBhvr>
                                      <p:tavLst>
                                        <p:tav tm="0">
                                          <p:val>
                                            <p:strVal val="ppt_x"/>
                                          </p:val>
                                        </p:tav>
                                        <p:tav tm="100000">
                                          <p:val>
                                            <p:strVal val="ppt_x"/>
                                          </p:val>
                                        </p:tav>
                                      </p:tavLst>
                                    </p:anim>
                                    <p:anim calcmode="lin" valueType="num">
                                      <p:cBhvr>
                                        <p:cTn id="137" dur="1000"/>
                                        <p:tgtEl>
                                          <p:spTgt spid="3">
                                            <p:txEl>
                                              <p:pRg st="3" end="3"/>
                                            </p:txEl>
                                          </p:spTgt>
                                        </p:tgtEl>
                                        <p:attrNameLst>
                                          <p:attrName>ppt_y</p:attrName>
                                        </p:attrNameLst>
                                      </p:cBhvr>
                                      <p:tavLst>
                                        <p:tav tm="0">
                                          <p:val>
                                            <p:strVal val="ppt_y"/>
                                          </p:val>
                                        </p:tav>
                                        <p:tav tm="100000">
                                          <p:val>
                                            <p:strVal val="ppt_y+.1"/>
                                          </p:val>
                                        </p:tav>
                                      </p:tavLst>
                                    </p:anim>
                                    <p:set>
                                      <p:cBhvr>
                                        <p:cTn id="138" dur="1" fill="hold">
                                          <p:stCondLst>
                                            <p:cond delay="999"/>
                                          </p:stCondLst>
                                        </p:cTn>
                                        <p:tgtEl>
                                          <p:spTgt spid="3">
                                            <p:txEl>
                                              <p:pRg st="3" end="3"/>
                                            </p:txEl>
                                          </p:spTgt>
                                        </p:tgtEl>
                                        <p:attrNameLst>
                                          <p:attrName>style.visibility</p:attrName>
                                        </p:attrNameLst>
                                      </p:cBhvr>
                                      <p:to>
                                        <p:strVal val="hidden"/>
                                      </p:to>
                                    </p:set>
                                  </p:childTnLst>
                                </p:cTn>
                              </p:par>
                            </p:childTnLst>
                          </p:cTn>
                        </p:par>
                      </p:childTnLst>
                    </p:cTn>
                  </p:par>
                  <p:par>
                    <p:cTn id="139" fill="hold">
                      <p:stCondLst>
                        <p:cond delay="indefinite"/>
                      </p:stCondLst>
                      <p:childTnLst>
                        <p:par>
                          <p:cTn id="140" fill="hold">
                            <p:stCondLst>
                              <p:cond delay="0"/>
                            </p:stCondLst>
                            <p:childTnLst>
                              <p:par>
                                <p:cTn id="141" presetID="42" presetClass="exit" presetSubtype="0" fill="hold" grpId="3" nodeType="clickEffect">
                                  <p:stCondLst>
                                    <p:cond delay="0"/>
                                  </p:stCondLst>
                                  <p:iterate type="lt">
                                    <p:tmPct val="0"/>
                                  </p:iterate>
                                  <p:childTnLst>
                                    <p:animEffect transition="out" filter="fade">
                                      <p:cBhvr>
                                        <p:cTn id="142" dur="1000"/>
                                        <p:tgtEl>
                                          <p:spTgt spid="3">
                                            <p:txEl>
                                              <p:pRg st="4" end="4"/>
                                            </p:txEl>
                                          </p:spTgt>
                                        </p:tgtEl>
                                      </p:cBhvr>
                                    </p:animEffect>
                                    <p:anim calcmode="lin" valueType="num">
                                      <p:cBhvr>
                                        <p:cTn id="143" dur="1000"/>
                                        <p:tgtEl>
                                          <p:spTgt spid="3">
                                            <p:txEl>
                                              <p:pRg st="4" end="4"/>
                                            </p:txEl>
                                          </p:spTgt>
                                        </p:tgtEl>
                                        <p:attrNameLst>
                                          <p:attrName>ppt_x</p:attrName>
                                        </p:attrNameLst>
                                      </p:cBhvr>
                                      <p:tavLst>
                                        <p:tav tm="0">
                                          <p:val>
                                            <p:strVal val="ppt_x"/>
                                          </p:val>
                                        </p:tav>
                                        <p:tav tm="100000">
                                          <p:val>
                                            <p:strVal val="ppt_x"/>
                                          </p:val>
                                        </p:tav>
                                      </p:tavLst>
                                    </p:anim>
                                    <p:anim calcmode="lin" valueType="num">
                                      <p:cBhvr>
                                        <p:cTn id="144" dur="1000"/>
                                        <p:tgtEl>
                                          <p:spTgt spid="3">
                                            <p:txEl>
                                              <p:pRg st="4" end="4"/>
                                            </p:txEl>
                                          </p:spTgt>
                                        </p:tgtEl>
                                        <p:attrNameLst>
                                          <p:attrName>ppt_y</p:attrName>
                                        </p:attrNameLst>
                                      </p:cBhvr>
                                      <p:tavLst>
                                        <p:tav tm="0">
                                          <p:val>
                                            <p:strVal val="ppt_y"/>
                                          </p:val>
                                        </p:tav>
                                        <p:tav tm="100000">
                                          <p:val>
                                            <p:strVal val="ppt_y+.1"/>
                                          </p:val>
                                        </p:tav>
                                      </p:tavLst>
                                    </p:anim>
                                    <p:set>
                                      <p:cBhvr>
                                        <p:cTn id="145" dur="1" fill="hold">
                                          <p:stCondLst>
                                            <p:cond delay="999"/>
                                          </p:stCondLst>
                                        </p:cTn>
                                        <p:tgtEl>
                                          <p:spTgt spid="3">
                                            <p:txEl>
                                              <p:pRg st="4" end="4"/>
                                            </p:txEl>
                                          </p:spTgt>
                                        </p:tgtEl>
                                        <p:attrNameLst>
                                          <p:attrName>style.visibility</p:attrName>
                                        </p:attrNameLst>
                                      </p:cBhvr>
                                      <p:to>
                                        <p:strVal val="hidden"/>
                                      </p:to>
                                    </p:set>
                                  </p:childTnLst>
                                </p:cTn>
                              </p:par>
                            </p:childTnLst>
                          </p:cTn>
                        </p:par>
                      </p:childTnLst>
                    </p:cTn>
                  </p:par>
                  <p:par>
                    <p:cTn id="146" fill="hold">
                      <p:stCondLst>
                        <p:cond delay="indefinite"/>
                      </p:stCondLst>
                      <p:childTnLst>
                        <p:par>
                          <p:cTn id="147" fill="hold">
                            <p:stCondLst>
                              <p:cond delay="0"/>
                            </p:stCondLst>
                            <p:childTnLst>
                              <p:par>
                                <p:cTn id="148" presetID="42" presetClass="exit" presetSubtype="0" fill="hold" grpId="3" nodeType="clickEffect">
                                  <p:stCondLst>
                                    <p:cond delay="0"/>
                                  </p:stCondLst>
                                  <p:iterate type="lt">
                                    <p:tmPct val="0"/>
                                  </p:iterate>
                                  <p:childTnLst>
                                    <p:animEffect transition="out" filter="fade">
                                      <p:cBhvr>
                                        <p:cTn id="149" dur="1000"/>
                                        <p:tgtEl>
                                          <p:spTgt spid="3">
                                            <p:txEl>
                                              <p:pRg st="5" end="5"/>
                                            </p:txEl>
                                          </p:spTgt>
                                        </p:tgtEl>
                                      </p:cBhvr>
                                    </p:animEffect>
                                    <p:anim calcmode="lin" valueType="num">
                                      <p:cBhvr>
                                        <p:cTn id="150" dur="1000"/>
                                        <p:tgtEl>
                                          <p:spTgt spid="3">
                                            <p:txEl>
                                              <p:pRg st="5" end="5"/>
                                            </p:txEl>
                                          </p:spTgt>
                                        </p:tgtEl>
                                        <p:attrNameLst>
                                          <p:attrName>ppt_x</p:attrName>
                                        </p:attrNameLst>
                                      </p:cBhvr>
                                      <p:tavLst>
                                        <p:tav tm="0">
                                          <p:val>
                                            <p:strVal val="ppt_x"/>
                                          </p:val>
                                        </p:tav>
                                        <p:tav tm="100000">
                                          <p:val>
                                            <p:strVal val="ppt_x"/>
                                          </p:val>
                                        </p:tav>
                                      </p:tavLst>
                                    </p:anim>
                                    <p:anim calcmode="lin" valueType="num">
                                      <p:cBhvr>
                                        <p:cTn id="151" dur="1000"/>
                                        <p:tgtEl>
                                          <p:spTgt spid="3">
                                            <p:txEl>
                                              <p:pRg st="5" end="5"/>
                                            </p:txEl>
                                          </p:spTgt>
                                        </p:tgtEl>
                                        <p:attrNameLst>
                                          <p:attrName>ppt_y</p:attrName>
                                        </p:attrNameLst>
                                      </p:cBhvr>
                                      <p:tavLst>
                                        <p:tav tm="0">
                                          <p:val>
                                            <p:strVal val="ppt_y"/>
                                          </p:val>
                                        </p:tav>
                                        <p:tav tm="100000">
                                          <p:val>
                                            <p:strVal val="ppt_y+.1"/>
                                          </p:val>
                                        </p:tav>
                                      </p:tavLst>
                                    </p:anim>
                                    <p:set>
                                      <p:cBhvr>
                                        <p:cTn id="152" dur="1" fill="hold">
                                          <p:stCondLst>
                                            <p:cond delay="999"/>
                                          </p:stCondLst>
                                        </p:cTn>
                                        <p:tgtEl>
                                          <p:spTgt spid="3">
                                            <p:txEl>
                                              <p:pRg st="5" end="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3" grpId="2" build="p"/>
      <p:bldP spid="3" grpId="3"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Procesador </a:t>
            </a:r>
            <a:endParaRPr lang="es-GT" dirty="0"/>
          </a:p>
        </p:txBody>
      </p:sp>
      <p:sp>
        <p:nvSpPr>
          <p:cNvPr id="3" name="Marcador de contenido 2"/>
          <p:cNvSpPr>
            <a:spLocks noGrp="1"/>
          </p:cNvSpPr>
          <p:nvPr>
            <p:ph idx="1"/>
          </p:nvPr>
        </p:nvSpPr>
        <p:spPr/>
        <p:txBody>
          <a:bodyPr/>
          <a:lstStyle/>
          <a:p>
            <a:r>
              <a:rPr lang="es-ES" dirty="0" smtClean="0"/>
              <a:t>El procesador, también conocido como CPU (Unidad Central de Procesamiento), es el "cerebro" de una computadora, encargado de ejecutar las instrucciones, procesar datos y realizar todos los cálculos necesarios para que el sistema funcione. Es un microchip que recibe instrucciones de la memoria, las ejecuta y envía los resultados de vuelta. Sus características principales incluyen la frecuencia de reloj, el número de núcleos y la memoria caché…</a:t>
            </a:r>
            <a:endParaRPr lang="es-GT" dirty="0" smtClean="0"/>
          </a:p>
          <a:p>
            <a:endParaRPr lang="es-GT" dirty="0"/>
          </a:p>
        </p:txBody>
      </p:sp>
      <p:pic>
        <p:nvPicPr>
          <p:cNvPr id="4" name="Imagen 3"/>
          <p:cNvPicPr>
            <a:picLocks noChangeAspect="1"/>
          </p:cNvPicPr>
          <p:nvPr/>
        </p:nvPicPr>
        <p:blipFill>
          <a:blip r:embed="rId2"/>
          <a:stretch>
            <a:fillRect/>
          </a:stretch>
        </p:blipFill>
        <p:spPr>
          <a:xfrm>
            <a:off x="6809591" y="4313816"/>
            <a:ext cx="3107765" cy="1748118"/>
          </a:xfrm>
          <a:prstGeom prst="rect">
            <a:avLst/>
          </a:prstGeom>
        </p:spPr>
      </p:pic>
    </p:spTree>
    <p:extLst>
      <p:ext uri="{BB962C8B-B14F-4D97-AF65-F5344CB8AC3E}">
        <p14:creationId xmlns:p14="http://schemas.microsoft.com/office/powerpoint/2010/main" val="2350391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4" presetClass="emph" presetSubtype="0" fill="hold" grpId="1" nodeType="clickEffect">
                                  <p:stCondLst>
                                    <p:cond delay="0"/>
                                  </p:stCondLst>
                                  <p:iterate type="lt">
                                    <p:tmPct val="10000"/>
                                  </p:iterate>
                                  <p:childTnLst>
                                    <p:animMotion origin="layout" path="M 0.0 0.0 L 0.0 -0.07213" pathEditMode="relative" ptsTypes="">
                                      <p:cBhvr>
                                        <p:cTn id="12" dur="250" accel="50000" decel="50000" autoRev="1" fill="hold">
                                          <p:stCondLst>
                                            <p:cond delay="0"/>
                                          </p:stCondLst>
                                        </p:cTn>
                                        <p:tgtEl>
                                          <p:spTgt spid="2"/>
                                        </p:tgtEl>
                                        <p:attrNameLst>
                                          <p:attrName>ppt_x</p:attrName>
                                          <p:attrName>ppt_y</p:attrName>
                                        </p:attrNameLst>
                                      </p:cBhvr>
                                    </p:animMotion>
                                    <p:animRot by="1500000">
                                      <p:cBhvr>
                                        <p:cTn id="13" dur="125" fill="hold">
                                          <p:stCondLst>
                                            <p:cond delay="0"/>
                                          </p:stCondLst>
                                        </p:cTn>
                                        <p:tgtEl>
                                          <p:spTgt spid="2"/>
                                        </p:tgtEl>
                                        <p:attrNameLst>
                                          <p:attrName>r</p:attrName>
                                        </p:attrNameLst>
                                      </p:cBhvr>
                                    </p:animRot>
                                    <p:animRot by="-1500000">
                                      <p:cBhvr>
                                        <p:cTn id="14" dur="125" fill="hold">
                                          <p:stCondLst>
                                            <p:cond delay="125"/>
                                          </p:stCondLst>
                                        </p:cTn>
                                        <p:tgtEl>
                                          <p:spTgt spid="2"/>
                                        </p:tgtEl>
                                        <p:attrNameLst>
                                          <p:attrName>r</p:attrName>
                                        </p:attrNameLst>
                                      </p:cBhvr>
                                    </p:animRot>
                                    <p:animRot by="-1500000">
                                      <p:cBhvr>
                                        <p:cTn id="15" dur="125" fill="hold">
                                          <p:stCondLst>
                                            <p:cond delay="250"/>
                                          </p:stCondLst>
                                        </p:cTn>
                                        <p:tgtEl>
                                          <p:spTgt spid="2"/>
                                        </p:tgtEl>
                                        <p:attrNameLst>
                                          <p:attrName>r</p:attrName>
                                        </p:attrNameLst>
                                      </p:cBhvr>
                                    </p:animRot>
                                    <p:animRot by="1500000">
                                      <p:cBhvr>
                                        <p:cTn id="16" dur="125" fill="hold">
                                          <p:stCondLst>
                                            <p:cond delay="375"/>
                                          </p:stCondLst>
                                        </p:cTn>
                                        <p:tgtEl>
                                          <p:spTgt spid="2"/>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 presetClass="path" presetSubtype="0" accel="50000" decel="50000" fill="hold" grpId="2" nodeType="clickEffect">
                                  <p:stCondLst>
                                    <p:cond delay="0"/>
                                  </p:stCondLst>
                                  <p:iterate type="lt">
                                    <p:tmPct val="0"/>
                                  </p:iterate>
                                  <p:childTnLst>
                                    <p:animMotion origin="layout" path="M 0 0 C 0.069 0 0.125 0.056 0.125 0.125 C 0.125 0.194 0.069 0.25 0 0.25 C -0.069 0.25 -0.125 0.194 -0.125 0.125 C -0.125 0.056 -0.069 0 0 0 Z" pathEditMode="relative" ptsTypes="">
                                      <p:cBhvr>
                                        <p:cTn id="20" dur="2000" fill="hold"/>
                                        <p:tgtEl>
                                          <p:spTgt spid="2"/>
                                        </p:tgtEl>
                                        <p:attrNameLst>
                                          <p:attrName>ppt_x</p:attrName>
                                          <p:attrName>ppt_y</p:attrName>
                                        </p:attrNameLst>
                                      </p:cBhvr>
                                    </p:animMotion>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3" nodeType="clickEffect">
                                  <p:stCondLst>
                                    <p:cond delay="0"/>
                                  </p:stCondLst>
                                  <p:iterate type="lt">
                                    <p:tmPct val="0"/>
                                  </p:iterate>
                                  <p:childTnLst>
                                    <p:anim calcmode="lin" valueType="num">
                                      <p:cBhvr additive="base">
                                        <p:cTn id="24" dur="500"/>
                                        <p:tgtEl>
                                          <p:spTgt spid="2"/>
                                        </p:tgtEl>
                                        <p:attrNameLst>
                                          <p:attrName>ppt_x</p:attrName>
                                        </p:attrNameLst>
                                      </p:cBhvr>
                                      <p:tavLst>
                                        <p:tav tm="0">
                                          <p:val>
                                            <p:strVal val="ppt_x"/>
                                          </p:val>
                                        </p:tav>
                                        <p:tav tm="100000">
                                          <p:val>
                                            <p:strVal val="ppt_x"/>
                                          </p:val>
                                        </p:tav>
                                      </p:tavLst>
                                    </p:anim>
                                    <p:anim calcmode="lin" valueType="num">
                                      <p:cBhvr additive="base">
                                        <p:cTn id="25" dur="500"/>
                                        <p:tgtEl>
                                          <p:spTgt spid="2"/>
                                        </p:tgtEl>
                                        <p:attrNameLst>
                                          <p:attrName>ppt_y</p:attrName>
                                        </p:attrNameLst>
                                      </p:cBhvr>
                                      <p:tavLst>
                                        <p:tav tm="0">
                                          <p:val>
                                            <p:strVal val="ppt_y"/>
                                          </p:val>
                                        </p:tav>
                                        <p:tav tm="100000">
                                          <p:val>
                                            <p:strVal val="1+ppt_h/2"/>
                                          </p:val>
                                        </p:tav>
                                      </p:tavLst>
                                    </p:anim>
                                    <p:set>
                                      <p:cBhvr>
                                        <p:cTn id="26" dur="1" fill="hold">
                                          <p:stCondLst>
                                            <p:cond delay="499"/>
                                          </p:stCondLst>
                                        </p:cTn>
                                        <p:tgtEl>
                                          <p:spTgt spid="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iterate type="lt">
                                    <p:tmPct val="0"/>
                                  </p:iterate>
                                  <p:childTnLst>
                                    <p:set>
                                      <p:cBhvr>
                                        <p:cTn id="30" dur="1" fill="hold">
                                          <p:stCondLst>
                                            <p:cond delay="0"/>
                                          </p:stCondLst>
                                        </p:cTn>
                                        <p:tgtEl>
                                          <p:spTgt spid="3">
                                            <p:txEl>
                                              <p:pRg st="0" end="0"/>
                                            </p:txEl>
                                          </p:spTgt>
                                        </p:tgtEl>
                                        <p:attrNameLst>
                                          <p:attrName>style.visibility</p:attrName>
                                        </p:attrNameLst>
                                      </p:cBhvr>
                                      <p:to>
                                        <p:strVal val="visible"/>
                                      </p:to>
                                    </p:set>
                                    <p:anim calcmode="lin" valueType="num">
                                      <p:cBhvr>
                                        <p:cTn id="31"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4" presetClass="emph" presetSubtype="0" fill="hold" grpId="1" nodeType="clickEffect">
                                  <p:stCondLst>
                                    <p:cond delay="0"/>
                                  </p:stCondLst>
                                  <p:iterate type="lt">
                                    <p:tmPct val="10000"/>
                                  </p:iterate>
                                  <p:childTnLst>
                                    <p:animMotion origin="layout" path="M 0.0 0.0 L 0.0 -0.07213" pathEditMode="relative" ptsTypes="">
                                      <p:cBhvr>
                                        <p:cTn id="38" dur="250" accel="50000" decel="50000" autoRev="1" fill="hold">
                                          <p:stCondLst>
                                            <p:cond delay="0"/>
                                          </p:stCondLst>
                                        </p:cTn>
                                        <p:tgtEl>
                                          <p:spTgt spid="3">
                                            <p:txEl>
                                              <p:pRg st="0" end="0"/>
                                            </p:txEl>
                                          </p:spTgt>
                                        </p:tgtEl>
                                        <p:attrNameLst>
                                          <p:attrName>ppt_x</p:attrName>
                                          <p:attrName>ppt_y</p:attrName>
                                        </p:attrNameLst>
                                      </p:cBhvr>
                                    </p:animMotion>
                                    <p:animRot by="1500000">
                                      <p:cBhvr>
                                        <p:cTn id="39" dur="125" fill="hold">
                                          <p:stCondLst>
                                            <p:cond delay="0"/>
                                          </p:stCondLst>
                                        </p:cTn>
                                        <p:tgtEl>
                                          <p:spTgt spid="3">
                                            <p:txEl>
                                              <p:pRg st="0" end="0"/>
                                            </p:txEl>
                                          </p:spTgt>
                                        </p:tgtEl>
                                        <p:attrNameLst>
                                          <p:attrName>r</p:attrName>
                                        </p:attrNameLst>
                                      </p:cBhvr>
                                    </p:animRot>
                                    <p:animRot by="-1500000">
                                      <p:cBhvr>
                                        <p:cTn id="40" dur="125" fill="hold">
                                          <p:stCondLst>
                                            <p:cond delay="125"/>
                                          </p:stCondLst>
                                        </p:cTn>
                                        <p:tgtEl>
                                          <p:spTgt spid="3">
                                            <p:txEl>
                                              <p:pRg st="0" end="0"/>
                                            </p:txEl>
                                          </p:spTgt>
                                        </p:tgtEl>
                                        <p:attrNameLst>
                                          <p:attrName>r</p:attrName>
                                        </p:attrNameLst>
                                      </p:cBhvr>
                                    </p:animRot>
                                    <p:animRot by="-1500000">
                                      <p:cBhvr>
                                        <p:cTn id="41" dur="125" fill="hold">
                                          <p:stCondLst>
                                            <p:cond delay="250"/>
                                          </p:stCondLst>
                                        </p:cTn>
                                        <p:tgtEl>
                                          <p:spTgt spid="3">
                                            <p:txEl>
                                              <p:pRg st="0" end="0"/>
                                            </p:txEl>
                                          </p:spTgt>
                                        </p:tgtEl>
                                        <p:attrNameLst>
                                          <p:attrName>r</p:attrName>
                                        </p:attrNameLst>
                                      </p:cBhvr>
                                    </p:animRot>
                                    <p:animRot by="1500000">
                                      <p:cBhvr>
                                        <p:cTn id="42" dur="125" fill="hold">
                                          <p:stCondLst>
                                            <p:cond delay="375"/>
                                          </p:stCondLst>
                                        </p:cTn>
                                        <p:tgtEl>
                                          <p:spTgt spid="3">
                                            <p:txEl>
                                              <p:pRg st="0" end="0"/>
                                            </p:txEl>
                                          </p:spTgt>
                                        </p:tgtEl>
                                        <p:attrNameLst>
                                          <p:attrName>r</p:attrName>
                                        </p:attrNameLst>
                                      </p:cBhvr>
                                    </p:animRot>
                                  </p:childTnLst>
                                </p:cTn>
                              </p:par>
                            </p:childTnLst>
                          </p:cTn>
                        </p:par>
                      </p:childTnLst>
                    </p:cTn>
                  </p:par>
                  <p:par>
                    <p:cTn id="43" fill="hold">
                      <p:stCondLst>
                        <p:cond delay="indefinite"/>
                      </p:stCondLst>
                      <p:childTnLst>
                        <p:par>
                          <p:cTn id="44" fill="hold">
                            <p:stCondLst>
                              <p:cond delay="0"/>
                            </p:stCondLst>
                            <p:childTnLst>
                              <p:par>
                                <p:cTn id="45" presetID="1" presetClass="path" presetSubtype="0" accel="50000" decel="50000" fill="hold" grpId="2" nodeType="clickEffect">
                                  <p:stCondLst>
                                    <p:cond delay="0"/>
                                  </p:stCondLst>
                                  <p:iterate type="lt">
                                    <p:tmPct val="0"/>
                                  </p:iterate>
                                  <p:childTnLst>
                                    <p:animMotion origin="layout" path="M 0 0 C 0.069 0 0.125 0.056 0.125 0.125 C 0.125 0.194 0.069 0.25 0 0.25 C -0.069 0.25 -0.125 0.194 -0.125 0.125 C -0.125 0.056 -0.069 0 0 0 Z" pathEditMode="relative" ptsTypes="">
                                      <p:cBhvr>
                                        <p:cTn id="46" dur="2000" fill="hold"/>
                                        <p:tgtEl>
                                          <p:spTgt spid="3">
                                            <p:txEl>
                                              <p:pRg st="0" end="0"/>
                                            </p:txEl>
                                          </p:spTgt>
                                        </p:tgtEl>
                                        <p:attrNameLst>
                                          <p:attrName>ppt_x</p:attrName>
                                          <p:attrName>ppt_y</p:attrName>
                                        </p:attrNameLst>
                                      </p:cBhvr>
                                    </p:animMotion>
                                  </p:childTnLst>
                                </p:cTn>
                              </p:par>
                            </p:childTnLst>
                          </p:cTn>
                        </p:par>
                      </p:childTnLst>
                    </p:cTn>
                  </p:par>
                  <p:par>
                    <p:cTn id="47" fill="hold">
                      <p:stCondLst>
                        <p:cond delay="indefinite"/>
                      </p:stCondLst>
                      <p:childTnLst>
                        <p:par>
                          <p:cTn id="48" fill="hold">
                            <p:stCondLst>
                              <p:cond delay="0"/>
                            </p:stCondLst>
                            <p:childTnLst>
                              <p:par>
                                <p:cTn id="49" presetID="42" presetClass="exit" presetSubtype="0" fill="hold" grpId="3" nodeType="clickEffect">
                                  <p:stCondLst>
                                    <p:cond delay="0"/>
                                  </p:stCondLst>
                                  <p:iterate type="lt">
                                    <p:tmPct val="0"/>
                                  </p:iterate>
                                  <p:childTnLst>
                                    <p:animEffect transition="out" filter="fade">
                                      <p:cBhvr>
                                        <p:cTn id="50" dur="1000"/>
                                        <p:tgtEl>
                                          <p:spTgt spid="3">
                                            <p:txEl>
                                              <p:pRg st="0" end="0"/>
                                            </p:txEl>
                                          </p:spTgt>
                                        </p:tgtEl>
                                      </p:cBhvr>
                                    </p:animEffect>
                                    <p:anim calcmode="lin" valueType="num">
                                      <p:cBhvr>
                                        <p:cTn id="51" dur="1000"/>
                                        <p:tgtEl>
                                          <p:spTgt spid="3">
                                            <p:txEl>
                                              <p:pRg st="0" end="0"/>
                                            </p:txEl>
                                          </p:spTgt>
                                        </p:tgtEl>
                                        <p:attrNameLst>
                                          <p:attrName>ppt_x</p:attrName>
                                        </p:attrNameLst>
                                      </p:cBhvr>
                                      <p:tavLst>
                                        <p:tav tm="0">
                                          <p:val>
                                            <p:strVal val="ppt_x"/>
                                          </p:val>
                                        </p:tav>
                                        <p:tav tm="100000">
                                          <p:val>
                                            <p:strVal val="ppt_x"/>
                                          </p:val>
                                        </p:tav>
                                      </p:tavLst>
                                    </p:anim>
                                    <p:anim calcmode="lin" valueType="num">
                                      <p:cBhvr>
                                        <p:cTn id="52" dur="1000"/>
                                        <p:tgtEl>
                                          <p:spTgt spid="3">
                                            <p:txEl>
                                              <p:pRg st="0" end="0"/>
                                            </p:txEl>
                                          </p:spTgt>
                                        </p:tgtEl>
                                        <p:attrNameLst>
                                          <p:attrName>ppt_y</p:attrName>
                                        </p:attrNameLst>
                                      </p:cBhvr>
                                      <p:tavLst>
                                        <p:tav tm="0">
                                          <p:val>
                                            <p:strVal val="ppt_y"/>
                                          </p:val>
                                        </p:tav>
                                        <p:tav tm="100000">
                                          <p:val>
                                            <p:strVal val="ppt_y+.1"/>
                                          </p:val>
                                        </p:tav>
                                      </p:tavLst>
                                    </p:anim>
                                    <p:set>
                                      <p:cBhvr>
                                        <p:cTn id="53" dur="1" fill="hold">
                                          <p:stCondLst>
                                            <p:cond delay="999"/>
                                          </p:stCondLst>
                                        </p:cTn>
                                        <p:tgtEl>
                                          <p:spTgt spid="3">
                                            <p:txEl>
                                              <p:pRg st="0" end="0"/>
                                            </p:txEl>
                                          </p:spTgt>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nodeType="click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childTnLst>
                    </p:cTn>
                  </p:par>
                  <p:par>
                    <p:cTn id="61" fill="hold">
                      <p:stCondLst>
                        <p:cond delay="indefinite"/>
                      </p:stCondLst>
                      <p:childTnLst>
                        <p:par>
                          <p:cTn id="62" fill="hold">
                            <p:stCondLst>
                              <p:cond delay="0"/>
                            </p:stCondLst>
                            <p:childTnLst>
                              <p:par>
                                <p:cTn id="63" presetID="6" presetClass="emph" presetSubtype="0" fill="hold" nodeType="clickEffect">
                                  <p:stCondLst>
                                    <p:cond delay="0"/>
                                  </p:stCondLst>
                                  <p:childTnLst>
                                    <p:animScale>
                                      <p:cBhvr>
                                        <p:cTn id="64" dur="2000" fill="hold"/>
                                        <p:tgtEl>
                                          <p:spTgt spid="4"/>
                                        </p:tgtEl>
                                      </p:cBhvr>
                                      <p:by x="150000" y="150000"/>
                                    </p:animScale>
                                  </p:childTnLst>
                                </p:cTn>
                              </p:par>
                            </p:childTnLst>
                          </p:cTn>
                        </p:par>
                      </p:childTnLst>
                    </p:cTn>
                  </p:par>
                  <p:par>
                    <p:cTn id="65" fill="hold">
                      <p:stCondLst>
                        <p:cond delay="indefinite"/>
                      </p:stCondLst>
                      <p:childTnLst>
                        <p:par>
                          <p:cTn id="66" fill="hold">
                            <p:stCondLst>
                              <p:cond delay="0"/>
                            </p:stCondLst>
                            <p:childTnLst>
                              <p:par>
                                <p:cTn id="67" presetID="42" presetClass="exit" presetSubtype="0" fill="hold" nodeType="clickEffect">
                                  <p:stCondLst>
                                    <p:cond delay="0"/>
                                  </p:stCondLst>
                                  <p:childTnLst>
                                    <p:animEffect transition="out" filter="fade">
                                      <p:cBhvr>
                                        <p:cTn id="68" dur="1000"/>
                                        <p:tgtEl>
                                          <p:spTgt spid="4"/>
                                        </p:tgtEl>
                                      </p:cBhvr>
                                    </p:animEffect>
                                    <p:anim calcmode="lin" valueType="num">
                                      <p:cBhvr>
                                        <p:cTn id="69" dur="1000"/>
                                        <p:tgtEl>
                                          <p:spTgt spid="4"/>
                                        </p:tgtEl>
                                        <p:attrNameLst>
                                          <p:attrName>ppt_x</p:attrName>
                                        </p:attrNameLst>
                                      </p:cBhvr>
                                      <p:tavLst>
                                        <p:tav tm="0">
                                          <p:val>
                                            <p:strVal val="ppt_x"/>
                                          </p:val>
                                        </p:tav>
                                        <p:tav tm="100000">
                                          <p:val>
                                            <p:strVal val="ppt_x"/>
                                          </p:val>
                                        </p:tav>
                                      </p:tavLst>
                                    </p:anim>
                                    <p:anim calcmode="lin" valueType="num">
                                      <p:cBhvr>
                                        <p:cTn id="70" dur="1000"/>
                                        <p:tgtEl>
                                          <p:spTgt spid="4"/>
                                        </p:tgtEl>
                                        <p:attrNameLst>
                                          <p:attrName>ppt_y</p:attrName>
                                        </p:attrNameLst>
                                      </p:cBhvr>
                                      <p:tavLst>
                                        <p:tav tm="0">
                                          <p:val>
                                            <p:strVal val="ppt_y"/>
                                          </p:val>
                                        </p:tav>
                                        <p:tav tm="100000">
                                          <p:val>
                                            <p:strVal val="ppt_y+.1"/>
                                          </p:val>
                                        </p:tav>
                                      </p:tavLst>
                                    </p:anim>
                                    <p:set>
                                      <p:cBhvr>
                                        <p:cTn id="71"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2" grpId="3"/>
      <p:bldP spid="3" grpId="0" build="p"/>
      <p:bldP spid="3" grpId="1" build="p"/>
      <p:bldP spid="3" grpId="2" build="p"/>
      <p:bldP spid="3" grpId="3"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Memoria Ram </a:t>
            </a:r>
            <a:endParaRPr lang="es-GT" dirty="0"/>
          </a:p>
        </p:txBody>
      </p:sp>
      <p:sp>
        <p:nvSpPr>
          <p:cNvPr id="3" name="Marcador de contenido 2"/>
          <p:cNvSpPr>
            <a:spLocks noGrp="1"/>
          </p:cNvSpPr>
          <p:nvPr>
            <p:ph idx="1"/>
          </p:nvPr>
        </p:nvSpPr>
        <p:spPr/>
        <p:txBody>
          <a:bodyPr/>
          <a:lstStyle/>
          <a:p>
            <a:r>
              <a:rPr lang="es-ES" dirty="0" smtClean="0"/>
              <a:t>La memoria RAM es la memoria de acceso aleatorio que una computadora usa para almacenar temporalmente los datos que necesita procesar de forma rápida. Actúa como un área de trabajo para la CPU, guardando la información de las aplicaciones que se están ejecutando para que el acceso sea mucho más rápido que desde un disco duro o SSD…</a:t>
            </a:r>
          </a:p>
          <a:p>
            <a:endParaRPr lang="es-GT" dirty="0"/>
          </a:p>
        </p:txBody>
      </p:sp>
      <p:pic>
        <p:nvPicPr>
          <p:cNvPr id="4" name="Imagen 3"/>
          <p:cNvPicPr>
            <a:picLocks noChangeAspect="1"/>
          </p:cNvPicPr>
          <p:nvPr/>
        </p:nvPicPr>
        <p:blipFill>
          <a:blip r:embed="rId2"/>
          <a:stretch>
            <a:fillRect/>
          </a:stretch>
        </p:blipFill>
        <p:spPr>
          <a:xfrm>
            <a:off x="6244814" y="4037738"/>
            <a:ext cx="3394038" cy="2070363"/>
          </a:xfrm>
          <a:prstGeom prst="rect">
            <a:avLst/>
          </a:prstGeom>
        </p:spPr>
      </p:pic>
    </p:spTree>
    <p:extLst>
      <p:ext uri="{BB962C8B-B14F-4D97-AF65-F5344CB8AC3E}">
        <p14:creationId xmlns:p14="http://schemas.microsoft.com/office/powerpoint/2010/main" val="2164452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4" presetClass="emph" presetSubtype="0" fill="hold" grpId="1" nodeType="clickEffect">
                                  <p:stCondLst>
                                    <p:cond delay="0"/>
                                  </p:stCondLst>
                                  <p:iterate type="lt">
                                    <p:tmPct val="10000"/>
                                  </p:iterate>
                                  <p:childTnLst>
                                    <p:animMotion origin="layout" path="M 0.0 0.0 L 0.0 -0.07213" pathEditMode="relative" ptsTypes="">
                                      <p:cBhvr>
                                        <p:cTn id="13" dur="250" accel="50000" decel="50000" autoRev="1" fill="hold">
                                          <p:stCondLst>
                                            <p:cond delay="0"/>
                                          </p:stCondLst>
                                        </p:cTn>
                                        <p:tgtEl>
                                          <p:spTgt spid="2"/>
                                        </p:tgtEl>
                                        <p:attrNameLst>
                                          <p:attrName>ppt_x</p:attrName>
                                          <p:attrName>ppt_y</p:attrName>
                                        </p:attrNameLst>
                                      </p:cBhvr>
                                    </p:animMotion>
                                    <p:animRot by="1500000">
                                      <p:cBhvr>
                                        <p:cTn id="14" dur="125" fill="hold">
                                          <p:stCondLst>
                                            <p:cond delay="0"/>
                                          </p:stCondLst>
                                        </p:cTn>
                                        <p:tgtEl>
                                          <p:spTgt spid="2"/>
                                        </p:tgtEl>
                                        <p:attrNameLst>
                                          <p:attrName>r</p:attrName>
                                        </p:attrNameLst>
                                      </p:cBhvr>
                                    </p:animRot>
                                    <p:animRot by="-1500000">
                                      <p:cBhvr>
                                        <p:cTn id="15" dur="125" fill="hold">
                                          <p:stCondLst>
                                            <p:cond delay="125"/>
                                          </p:stCondLst>
                                        </p:cTn>
                                        <p:tgtEl>
                                          <p:spTgt spid="2"/>
                                        </p:tgtEl>
                                        <p:attrNameLst>
                                          <p:attrName>r</p:attrName>
                                        </p:attrNameLst>
                                      </p:cBhvr>
                                    </p:animRot>
                                    <p:animRot by="-1500000">
                                      <p:cBhvr>
                                        <p:cTn id="16" dur="125" fill="hold">
                                          <p:stCondLst>
                                            <p:cond delay="250"/>
                                          </p:stCondLst>
                                        </p:cTn>
                                        <p:tgtEl>
                                          <p:spTgt spid="2"/>
                                        </p:tgtEl>
                                        <p:attrNameLst>
                                          <p:attrName>r</p:attrName>
                                        </p:attrNameLst>
                                      </p:cBhvr>
                                    </p:animRot>
                                    <p:animRot by="1500000">
                                      <p:cBhvr>
                                        <p:cTn id="17" dur="125" fill="hold">
                                          <p:stCondLst>
                                            <p:cond delay="375"/>
                                          </p:stCondLst>
                                        </p:cTn>
                                        <p:tgtEl>
                                          <p:spTgt spid="2"/>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1" presetClass="path" presetSubtype="0" accel="50000" decel="50000" fill="hold" grpId="2" nodeType="clickEffect">
                                  <p:stCondLst>
                                    <p:cond delay="0"/>
                                  </p:stCondLst>
                                  <p:iterate type="lt">
                                    <p:tmPct val="0"/>
                                  </p:iterate>
                                  <p:childTnLst>
                                    <p:animMotion origin="layout" path="M 0 0 C 0.069 0 0.125 0.056 0.125 0.125 C 0.125 0.194 0.069 0.25 0 0.25 C -0.069 0.25 -0.125 0.194 -0.125 0.125 C -0.125 0.056 -0.069 0 0 0 Z" pathEditMode="relative" ptsTypes="">
                                      <p:cBhvr>
                                        <p:cTn id="21" dur="2000" fill="hold"/>
                                        <p:tgtEl>
                                          <p:spTgt spid="2"/>
                                        </p:tgtEl>
                                        <p:attrNameLst>
                                          <p:attrName>ppt_x</p:attrName>
                                          <p:attrName>ppt_y</p:attrName>
                                        </p:attrNameLst>
                                      </p:cBhvr>
                                    </p:animMotion>
                                  </p:childTnLst>
                                </p:cTn>
                              </p:par>
                            </p:childTnLst>
                          </p:cTn>
                        </p:par>
                      </p:childTnLst>
                    </p:cTn>
                  </p:par>
                  <p:par>
                    <p:cTn id="22" fill="hold">
                      <p:stCondLst>
                        <p:cond delay="indefinite"/>
                      </p:stCondLst>
                      <p:childTnLst>
                        <p:par>
                          <p:cTn id="23" fill="hold">
                            <p:stCondLst>
                              <p:cond delay="0"/>
                            </p:stCondLst>
                            <p:childTnLst>
                              <p:par>
                                <p:cTn id="24" presetID="16" presetClass="exit" presetSubtype="21" fill="hold" grpId="3" nodeType="clickEffect">
                                  <p:stCondLst>
                                    <p:cond delay="0"/>
                                  </p:stCondLst>
                                  <p:iterate type="lt">
                                    <p:tmPct val="0"/>
                                  </p:iterate>
                                  <p:childTnLst>
                                    <p:animEffect transition="out" filter="barn(inVertical)">
                                      <p:cBhvr>
                                        <p:cTn id="25" dur="500"/>
                                        <p:tgtEl>
                                          <p:spTgt spid="2"/>
                                        </p:tgtEl>
                                      </p:cBhvr>
                                    </p:animEffect>
                                    <p:set>
                                      <p:cBhvr>
                                        <p:cTn id="26" dur="1" fill="hold">
                                          <p:stCondLst>
                                            <p:cond delay="499"/>
                                          </p:stCondLst>
                                        </p:cTn>
                                        <p:tgtEl>
                                          <p:spTgt spid="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iterate type="lt">
                                    <p:tmPct val="0"/>
                                  </p:iterate>
                                  <p:childTnLst>
                                    <p:set>
                                      <p:cBhvr>
                                        <p:cTn id="30" dur="1" fill="hold">
                                          <p:stCondLst>
                                            <p:cond delay="0"/>
                                          </p:stCondLst>
                                        </p:cTn>
                                        <p:tgtEl>
                                          <p:spTgt spid="3">
                                            <p:txEl>
                                              <p:pRg st="0" end="0"/>
                                            </p:txEl>
                                          </p:spTgt>
                                        </p:tgtEl>
                                        <p:attrNameLst>
                                          <p:attrName>style.visibility</p:attrName>
                                        </p:attrNameLst>
                                      </p:cBhvr>
                                      <p:to>
                                        <p:strVal val="visible"/>
                                      </p:to>
                                    </p:set>
                                    <p:animEffect transition="in" filter="randombar(horizontal)">
                                      <p:cBhvr>
                                        <p:cTn id="31" dur="500"/>
                                        <p:tgtEl>
                                          <p:spTgt spid="3">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4" presetClass="emph" presetSubtype="0" fill="hold" grpId="1" nodeType="clickEffect">
                                  <p:stCondLst>
                                    <p:cond delay="0"/>
                                  </p:stCondLst>
                                  <p:iterate type="lt">
                                    <p:tmPct val="10000"/>
                                  </p:iterate>
                                  <p:childTnLst>
                                    <p:animMotion origin="layout" path="M 0.0 0.0 L 0.0 -0.07213" pathEditMode="relative" ptsTypes="">
                                      <p:cBhvr>
                                        <p:cTn id="35" dur="250" accel="50000" decel="50000" autoRev="1" fill="hold">
                                          <p:stCondLst>
                                            <p:cond delay="0"/>
                                          </p:stCondLst>
                                        </p:cTn>
                                        <p:tgtEl>
                                          <p:spTgt spid="3">
                                            <p:txEl>
                                              <p:pRg st="0" end="0"/>
                                            </p:txEl>
                                          </p:spTgt>
                                        </p:tgtEl>
                                        <p:attrNameLst>
                                          <p:attrName>ppt_x</p:attrName>
                                          <p:attrName>ppt_y</p:attrName>
                                        </p:attrNameLst>
                                      </p:cBhvr>
                                    </p:animMotion>
                                    <p:animRot by="1500000">
                                      <p:cBhvr>
                                        <p:cTn id="36" dur="125" fill="hold">
                                          <p:stCondLst>
                                            <p:cond delay="0"/>
                                          </p:stCondLst>
                                        </p:cTn>
                                        <p:tgtEl>
                                          <p:spTgt spid="3">
                                            <p:txEl>
                                              <p:pRg st="0" end="0"/>
                                            </p:txEl>
                                          </p:spTgt>
                                        </p:tgtEl>
                                        <p:attrNameLst>
                                          <p:attrName>r</p:attrName>
                                        </p:attrNameLst>
                                      </p:cBhvr>
                                    </p:animRot>
                                    <p:animRot by="-1500000">
                                      <p:cBhvr>
                                        <p:cTn id="37" dur="125" fill="hold">
                                          <p:stCondLst>
                                            <p:cond delay="125"/>
                                          </p:stCondLst>
                                        </p:cTn>
                                        <p:tgtEl>
                                          <p:spTgt spid="3">
                                            <p:txEl>
                                              <p:pRg st="0" end="0"/>
                                            </p:txEl>
                                          </p:spTgt>
                                        </p:tgtEl>
                                        <p:attrNameLst>
                                          <p:attrName>r</p:attrName>
                                        </p:attrNameLst>
                                      </p:cBhvr>
                                    </p:animRot>
                                    <p:animRot by="-1500000">
                                      <p:cBhvr>
                                        <p:cTn id="38" dur="125" fill="hold">
                                          <p:stCondLst>
                                            <p:cond delay="250"/>
                                          </p:stCondLst>
                                        </p:cTn>
                                        <p:tgtEl>
                                          <p:spTgt spid="3">
                                            <p:txEl>
                                              <p:pRg st="0" end="0"/>
                                            </p:txEl>
                                          </p:spTgt>
                                        </p:tgtEl>
                                        <p:attrNameLst>
                                          <p:attrName>r</p:attrName>
                                        </p:attrNameLst>
                                      </p:cBhvr>
                                    </p:animRot>
                                    <p:animRot by="1500000">
                                      <p:cBhvr>
                                        <p:cTn id="39" dur="125" fill="hold">
                                          <p:stCondLst>
                                            <p:cond delay="375"/>
                                          </p:stCondLst>
                                        </p:cTn>
                                        <p:tgtEl>
                                          <p:spTgt spid="3">
                                            <p:txEl>
                                              <p:pRg st="0" end="0"/>
                                            </p:txEl>
                                          </p:spTgt>
                                        </p:tgtEl>
                                        <p:attrNameLst>
                                          <p:attrName>r</p:attrName>
                                        </p:attrNameLst>
                                      </p:cBhvr>
                                    </p:animRot>
                                  </p:childTnLst>
                                </p:cTn>
                              </p:par>
                            </p:childTnLst>
                          </p:cTn>
                        </p:par>
                      </p:childTnLst>
                    </p:cTn>
                  </p:par>
                  <p:par>
                    <p:cTn id="40" fill="hold">
                      <p:stCondLst>
                        <p:cond delay="indefinite"/>
                      </p:stCondLst>
                      <p:childTnLst>
                        <p:par>
                          <p:cTn id="41" fill="hold">
                            <p:stCondLst>
                              <p:cond delay="0"/>
                            </p:stCondLst>
                            <p:childTnLst>
                              <p:par>
                                <p:cTn id="42" presetID="1" presetClass="path" presetSubtype="0" accel="50000" decel="50000" fill="hold" grpId="2" nodeType="clickEffect">
                                  <p:stCondLst>
                                    <p:cond delay="0"/>
                                  </p:stCondLst>
                                  <p:iterate type="lt">
                                    <p:tmPct val="0"/>
                                  </p:iterate>
                                  <p:childTnLst>
                                    <p:animMotion origin="layout" path="M 0 0 C 0.069 0 0.125 0.056 0.125 0.125 C 0.125 0.194 0.069 0.25 0 0.25 C -0.069 0.25 -0.125 0.194 -0.125 0.125 C -0.125 0.056 -0.069 0 0 0 Z" pathEditMode="relative" ptsTypes="">
                                      <p:cBhvr>
                                        <p:cTn id="43" dur="2000" fill="hold"/>
                                        <p:tgtEl>
                                          <p:spTgt spid="3">
                                            <p:txEl>
                                              <p:pRg st="0" end="0"/>
                                            </p:txEl>
                                          </p:spTgt>
                                        </p:tgtEl>
                                        <p:attrNameLst>
                                          <p:attrName>ppt_x</p:attrName>
                                          <p:attrName>ppt_y</p:attrName>
                                        </p:attrNameLst>
                                      </p:cBhvr>
                                    </p:animMotion>
                                  </p:childTnLst>
                                </p:cTn>
                              </p:par>
                            </p:childTnLst>
                          </p:cTn>
                        </p:par>
                      </p:childTnLst>
                    </p:cTn>
                  </p:par>
                  <p:par>
                    <p:cTn id="44" fill="hold">
                      <p:stCondLst>
                        <p:cond delay="indefinite"/>
                      </p:stCondLst>
                      <p:childTnLst>
                        <p:par>
                          <p:cTn id="45" fill="hold">
                            <p:stCondLst>
                              <p:cond delay="0"/>
                            </p:stCondLst>
                            <p:childTnLst>
                              <p:par>
                                <p:cTn id="46" presetID="16" presetClass="exit" presetSubtype="21" fill="hold" grpId="3" nodeType="clickEffect">
                                  <p:stCondLst>
                                    <p:cond delay="0"/>
                                  </p:stCondLst>
                                  <p:iterate type="lt">
                                    <p:tmPct val="0"/>
                                  </p:iterate>
                                  <p:childTnLst>
                                    <p:animEffect transition="out" filter="barn(inVertical)">
                                      <p:cBhvr>
                                        <p:cTn id="47" dur="500"/>
                                        <p:tgtEl>
                                          <p:spTgt spid="3">
                                            <p:txEl>
                                              <p:pRg st="0" end="0"/>
                                            </p:txEl>
                                          </p:spTgt>
                                        </p:tgtEl>
                                      </p:cBhvr>
                                    </p:animEffect>
                                    <p:set>
                                      <p:cBhvr>
                                        <p:cTn id="48"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9" presetClass="emph" presetSubtype="0" fill="hold" nodeType="clickEffect">
                                  <p:stCondLst>
                                    <p:cond delay="0"/>
                                  </p:stCondLst>
                                  <p:childTnLst>
                                    <p:animClr clrSpc="rgb" dir="cw">
                                      <p:cBhvr override="childStyle">
                                        <p:cTn id="59" dur="500" fill="hold"/>
                                        <p:tgtEl>
                                          <p:spTgt spid="4"/>
                                        </p:tgtEl>
                                        <p:attrNameLst>
                                          <p:attrName>style.color</p:attrName>
                                        </p:attrNameLst>
                                      </p:cBhvr>
                                      <p:to>
                                        <a:schemeClr val="accent2"/>
                                      </p:to>
                                    </p:animClr>
                                    <p:animClr clrSpc="rgb" dir="cw">
                                      <p:cBhvr>
                                        <p:cTn id="60" dur="500" fill="hold"/>
                                        <p:tgtEl>
                                          <p:spTgt spid="4"/>
                                        </p:tgtEl>
                                        <p:attrNameLst>
                                          <p:attrName>fillcolor</p:attrName>
                                        </p:attrNameLst>
                                      </p:cBhvr>
                                      <p:to>
                                        <a:schemeClr val="accent2"/>
                                      </p:to>
                                    </p:animClr>
                                    <p:set>
                                      <p:cBhvr>
                                        <p:cTn id="61" dur="500" fill="hold"/>
                                        <p:tgtEl>
                                          <p:spTgt spid="4"/>
                                        </p:tgtEl>
                                        <p:attrNameLst>
                                          <p:attrName>fill.type</p:attrName>
                                        </p:attrNameLst>
                                      </p:cBhvr>
                                      <p:to>
                                        <p:strVal val="solid"/>
                                      </p:to>
                                    </p:set>
                                    <p:set>
                                      <p:cBhvr>
                                        <p:cTn id="62" dur="500" fill="hold"/>
                                        <p:tgtEl>
                                          <p:spTgt spid="4"/>
                                        </p:tgtEl>
                                        <p:attrNameLst>
                                          <p:attrName>fill.on</p:attrName>
                                        </p:attrNameLst>
                                      </p:cBhvr>
                                      <p:to>
                                        <p:strVal val="true"/>
                                      </p:to>
                                    </p:set>
                                  </p:childTnLst>
                                </p:cTn>
                              </p:par>
                            </p:childTnLst>
                          </p:cTn>
                        </p:par>
                      </p:childTnLst>
                    </p:cTn>
                  </p:par>
                  <p:par>
                    <p:cTn id="63" fill="hold">
                      <p:stCondLst>
                        <p:cond delay="indefinite"/>
                      </p:stCondLst>
                      <p:childTnLst>
                        <p:par>
                          <p:cTn id="64" fill="hold">
                            <p:stCondLst>
                              <p:cond delay="0"/>
                            </p:stCondLst>
                            <p:childTnLst>
                              <p:par>
                                <p:cTn id="65" presetID="16" presetClass="exit" presetSubtype="21" fill="hold" nodeType="clickEffect">
                                  <p:stCondLst>
                                    <p:cond delay="0"/>
                                  </p:stCondLst>
                                  <p:childTnLst>
                                    <p:animEffect transition="out" filter="barn(inVertical)">
                                      <p:cBhvr>
                                        <p:cTn id="66" dur="500"/>
                                        <p:tgtEl>
                                          <p:spTgt spid="4"/>
                                        </p:tgtEl>
                                      </p:cBhvr>
                                    </p:animEffect>
                                    <p:set>
                                      <p:cBhvr>
                                        <p:cTn id="6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2" grpId="3"/>
      <p:bldP spid="3" grpId="0" build="p"/>
      <p:bldP spid="3" grpId="1" build="p"/>
      <p:bldP spid="3" grpId="2" build="p"/>
      <p:bldP spid="3" grpId="3"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Disco Duro </a:t>
            </a:r>
            <a:endParaRPr lang="es-GT" dirty="0"/>
          </a:p>
        </p:txBody>
      </p:sp>
      <p:sp>
        <p:nvSpPr>
          <p:cNvPr id="3" name="Marcador de contenido 2"/>
          <p:cNvSpPr>
            <a:spLocks noGrp="1"/>
          </p:cNvSpPr>
          <p:nvPr>
            <p:ph idx="1"/>
          </p:nvPr>
        </p:nvSpPr>
        <p:spPr/>
        <p:txBody>
          <a:bodyPr/>
          <a:lstStyle/>
          <a:p>
            <a:r>
              <a:rPr lang="es-ES" dirty="0" smtClean="0"/>
              <a:t>Un disco duro es un dispositivo de almacenamiento de datos que guarda permanentemente el sistema operativo, las aplicaciones y los archivos del usuario en una computadora. Los dos tipos principales son las unidades de disco duro (HDD), que usan discos magnéticos giratorios, y las unidades de estado sólido (SSD), que utilizan memoria flash y son más rápidas y fiables al no tener partes móviles…</a:t>
            </a:r>
            <a:endParaRPr lang="es-GT" dirty="0"/>
          </a:p>
        </p:txBody>
      </p:sp>
      <p:pic>
        <p:nvPicPr>
          <p:cNvPr id="4" name="Imagen 3"/>
          <p:cNvPicPr>
            <a:picLocks noChangeAspect="1"/>
          </p:cNvPicPr>
          <p:nvPr/>
        </p:nvPicPr>
        <p:blipFill>
          <a:blip r:embed="rId2"/>
          <a:stretch>
            <a:fillRect/>
          </a:stretch>
        </p:blipFill>
        <p:spPr>
          <a:xfrm>
            <a:off x="7103409" y="3926541"/>
            <a:ext cx="3075842" cy="1637786"/>
          </a:xfrm>
          <a:prstGeom prst="rect">
            <a:avLst/>
          </a:prstGeom>
        </p:spPr>
      </p:pic>
    </p:spTree>
    <p:extLst>
      <p:ext uri="{BB962C8B-B14F-4D97-AF65-F5344CB8AC3E}">
        <p14:creationId xmlns:p14="http://schemas.microsoft.com/office/powerpoint/2010/main" val="645972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mph" presetSubtype="0" fill="hold" grpId="1" nodeType="clickEffect">
                                  <p:stCondLst>
                                    <p:cond delay="0"/>
                                  </p:stCondLst>
                                  <p:iterate type="lt">
                                    <p:tmPct val="4000"/>
                                  </p:iterate>
                                  <p:childTnLst>
                                    <p:set>
                                      <p:cBhvr override="childStyle">
                                        <p:cTn id="12" dur="500" fill="hold"/>
                                        <p:tgtEl>
                                          <p:spTgt spid="2"/>
                                        </p:tgtEl>
                                        <p:attrNameLst>
                                          <p:attrName>style.textDecorationUnderline</p:attrName>
                                        </p:attrNameLst>
                                      </p:cBhvr>
                                      <p:to>
                                        <p:strVal val="true"/>
                                      </p:to>
                                    </p:set>
                                  </p:childTnLst>
                                </p:cTn>
                              </p:par>
                            </p:childTnLst>
                          </p:cTn>
                        </p:par>
                      </p:childTnLst>
                    </p:cTn>
                  </p:par>
                  <p:par>
                    <p:cTn id="13" fill="hold">
                      <p:stCondLst>
                        <p:cond delay="indefinite"/>
                      </p:stCondLst>
                      <p:childTnLst>
                        <p:par>
                          <p:cTn id="14" fill="hold">
                            <p:stCondLst>
                              <p:cond delay="0"/>
                            </p:stCondLst>
                            <p:childTnLst>
                              <p:par>
                                <p:cTn id="15" presetID="1" presetClass="path" presetSubtype="0" accel="50000" decel="50000" fill="hold" grpId="2" nodeType="clickEffect">
                                  <p:stCondLst>
                                    <p:cond delay="0"/>
                                  </p:stCondLst>
                                  <p:iterate type="lt">
                                    <p:tmPct val="0"/>
                                  </p:iterate>
                                  <p:childTnLst>
                                    <p:animMotion origin="layout" path="M 0 0 C 0.069 0 0.125 0.056 0.125 0.125 C 0.125 0.194 0.069 0.25 0 0.25 C -0.069 0.25 -0.125 0.194 -0.125 0.125 C -0.125 0.056 -0.069 0 0 0 Z" pathEditMode="relative" ptsTypes="">
                                      <p:cBhvr>
                                        <p:cTn id="16" dur="2000" fill="hold"/>
                                        <p:tgtEl>
                                          <p:spTgt spid="2"/>
                                        </p:tgtEl>
                                        <p:attrNameLst>
                                          <p:attrName>ppt_x</p:attrName>
                                          <p:attrName>ppt_y</p:attrName>
                                        </p:attrNameLst>
                                      </p:cBhvr>
                                    </p:animMotion>
                                  </p:childTnLst>
                                </p:cTn>
                              </p:par>
                            </p:childTnLst>
                          </p:cTn>
                        </p:par>
                      </p:childTnLst>
                    </p:cTn>
                  </p:par>
                  <p:par>
                    <p:cTn id="17" fill="hold">
                      <p:stCondLst>
                        <p:cond delay="indefinite"/>
                      </p:stCondLst>
                      <p:childTnLst>
                        <p:par>
                          <p:cTn id="18" fill="hold">
                            <p:stCondLst>
                              <p:cond delay="0"/>
                            </p:stCondLst>
                            <p:childTnLst>
                              <p:par>
                                <p:cTn id="19" presetID="2" presetClass="exit" presetSubtype="4" fill="hold" grpId="3" nodeType="clickEffect">
                                  <p:stCondLst>
                                    <p:cond delay="0"/>
                                  </p:stCondLst>
                                  <p:iterate type="lt">
                                    <p:tmPct val="0"/>
                                  </p:iterate>
                                  <p:childTnLst>
                                    <p:anim calcmode="lin" valueType="num">
                                      <p:cBhvr additive="base">
                                        <p:cTn id="20" dur="500"/>
                                        <p:tgtEl>
                                          <p:spTgt spid="2"/>
                                        </p:tgtEl>
                                        <p:attrNameLst>
                                          <p:attrName>ppt_x</p:attrName>
                                        </p:attrNameLst>
                                      </p:cBhvr>
                                      <p:tavLst>
                                        <p:tav tm="0">
                                          <p:val>
                                            <p:strVal val="ppt_x"/>
                                          </p:val>
                                        </p:tav>
                                        <p:tav tm="100000">
                                          <p:val>
                                            <p:strVal val="ppt_x"/>
                                          </p:val>
                                        </p:tav>
                                      </p:tavLst>
                                    </p:anim>
                                    <p:anim calcmode="lin" valueType="num">
                                      <p:cBhvr additive="base">
                                        <p:cTn id="21" dur="500"/>
                                        <p:tgtEl>
                                          <p:spTgt spid="2"/>
                                        </p:tgtEl>
                                        <p:attrNameLst>
                                          <p:attrName>ppt_y</p:attrName>
                                        </p:attrNameLst>
                                      </p:cBhvr>
                                      <p:tavLst>
                                        <p:tav tm="0">
                                          <p:val>
                                            <p:strVal val="ppt_y"/>
                                          </p:val>
                                        </p:tav>
                                        <p:tav tm="100000">
                                          <p:val>
                                            <p:strVal val="1+ppt_h/2"/>
                                          </p:val>
                                        </p:tav>
                                      </p:tavLst>
                                    </p:anim>
                                    <p:set>
                                      <p:cBhvr>
                                        <p:cTn id="22" dur="1" fill="hold">
                                          <p:stCondLst>
                                            <p:cond delay="499"/>
                                          </p:stCondLst>
                                        </p:cTn>
                                        <p:tgtEl>
                                          <p:spTgt spid="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 calcmode="lin" valueType="num">
                                      <p:cBhvr>
                                        <p:cTn id="2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30" dur="1000"/>
                                        <p:tgtEl>
                                          <p:spTgt spid="3">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mph" presetSubtype="0" fill="hold" grpId="1" nodeType="clickEffect">
                                  <p:stCondLst>
                                    <p:cond delay="0"/>
                                  </p:stCondLst>
                                  <p:childTnLst>
                                    <p:anim calcmode="discrete" valueType="str">
                                      <p:cBhvr override="childStyle">
                                        <p:cTn id="34" dur="2000" fill="hold"/>
                                        <p:tgtEl>
                                          <p:spTgt spid="3">
                                            <p:txEl>
                                              <p:pRg st="0" end="0"/>
                                            </p:txEl>
                                          </p:spTgt>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par>
                    <p:cTn id="35" fill="hold">
                      <p:stCondLst>
                        <p:cond delay="indefinite"/>
                      </p:stCondLst>
                      <p:childTnLst>
                        <p:par>
                          <p:cTn id="36" fill="hold">
                            <p:stCondLst>
                              <p:cond delay="0"/>
                            </p:stCondLst>
                            <p:childTnLst>
                              <p:par>
                                <p:cTn id="37" presetID="1" presetClass="path" presetSubtype="0" accel="50000" decel="50000" fill="hold" grpId="2" nodeType="clickEffect">
                                  <p:stCondLst>
                                    <p:cond delay="0"/>
                                  </p:stCondLst>
                                  <p:childTnLst>
                                    <p:animMotion origin="layout" path="M 0 0 C 0.069 0 0.125 0.056 0.125 0.125 C 0.125 0.194 0.069 0.25 0 0.25 C -0.069 0.25 -0.125 0.194 -0.125 0.125 C -0.125 0.056 -0.069 0 0 0 Z" pathEditMode="relative" ptsTypes="">
                                      <p:cBhvr>
                                        <p:cTn id="38" dur="2000" fill="hold"/>
                                        <p:tgtEl>
                                          <p:spTgt spid="3">
                                            <p:txEl>
                                              <p:pRg st="0" end="0"/>
                                            </p:txEl>
                                          </p:spTgt>
                                        </p:tgtEl>
                                        <p:attrNameLst>
                                          <p:attrName>ppt_x</p:attrName>
                                          <p:attrName>ppt_y</p:attrName>
                                        </p:attrNameLst>
                                      </p:cBhvr>
                                    </p:animMotion>
                                  </p:childTnLst>
                                </p:cTn>
                              </p:par>
                            </p:childTnLst>
                          </p:cTn>
                        </p:par>
                      </p:childTnLst>
                    </p:cTn>
                  </p:par>
                  <p:par>
                    <p:cTn id="39" fill="hold">
                      <p:stCondLst>
                        <p:cond delay="indefinite"/>
                      </p:stCondLst>
                      <p:childTnLst>
                        <p:par>
                          <p:cTn id="40" fill="hold">
                            <p:stCondLst>
                              <p:cond delay="0"/>
                            </p:stCondLst>
                            <p:childTnLst>
                              <p:par>
                                <p:cTn id="41" presetID="16" presetClass="exit" presetSubtype="21" fill="hold" grpId="3" nodeType="clickEffect">
                                  <p:stCondLst>
                                    <p:cond delay="0"/>
                                  </p:stCondLst>
                                  <p:childTnLst>
                                    <p:animEffect transition="out" filter="barn(inVertical)">
                                      <p:cBhvr>
                                        <p:cTn id="42" dur="500"/>
                                        <p:tgtEl>
                                          <p:spTgt spid="3">
                                            <p:txEl>
                                              <p:pRg st="0" end="0"/>
                                            </p:txEl>
                                          </p:spTgt>
                                        </p:tgtEl>
                                      </p:cBhvr>
                                    </p:animEffect>
                                    <p:set>
                                      <p:cBhvr>
                                        <p:cTn id="43"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fade">
                                      <p:cBhvr>
                                        <p:cTn id="48" dur="1000"/>
                                        <p:tgtEl>
                                          <p:spTgt spid="4"/>
                                        </p:tgtEl>
                                      </p:cBhvr>
                                    </p:animEffect>
                                    <p:anim calcmode="lin" valueType="num">
                                      <p:cBhvr>
                                        <p:cTn id="49" dur="1000" fill="hold"/>
                                        <p:tgtEl>
                                          <p:spTgt spid="4"/>
                                        </p:tgtEl>
                                        <p:attrNameLst>
                                          <p:attrName>ppt_x</p:attrName>
                                        </p:attrNameLst>
                                      </p:cBhvr>
                                      <p:tavLst>
                                        <p:tav tm="0">
                                          <p:val>
                                            <p:strVal val="#ppt_x"/>
                                          </p:val>
                                        </p:tav>
                                        <p:tav tm="100000">
                                          <p:val>
                                            <p:strVal val="#ppt_x"/>
                                          </p:val>
                                        </p:tav>
                                      </p:tavLst>
                                    </p:anim>
                                    <p:anim calcmode="lin" valueType="num">
                                      <p:cBhvr>
                                        <p:cTn id="5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8" presetClass="emph" presetSubtype="0" fill="hold" nodeType="clickEffect">
                                  <p:stCondLst>
                                    <p:cond delay="0"/>
                                  </p:stCondLst>
                                  <p:childTnLst>
                                    <p:animRot by="21600000">
                                      <p:cBhvr>
                                        <p:cTn id="54" dur="2000" fill="hold"/>
                                        <p:tgtEl>
                                          <p:spTgt spid="4"/>
                                        </p:tgtEl>
                                        <p:attrNameLst>
                                          <p:attrName>r</p:attrName>
                                        </p:attrNameLst>
                                      </p:cBhvr>
                                    </p:animRot>
                                  </p:childTnLst>
                                </p:cTn>
                              </p:par>
                            </p:childTnLst>
                          </p:cTn>
                        </p:par>
                      </p:childTnLst>
                    </p:cTn>
                  </p:par>
                  <p:par>
                    <p:cTn id="55" fill="hold">
                      <p:stCondLst>
                        <p:cond delay="indefinite"/>
                      </p:stCondLst>
                      <p:childTnLst>
                        <p:par>
                          <p:cTn id="56" fill="hold">
                            <p:stCondLst>
                              <p:cond delay="0"/>
                            </p:stCondLst>
                            <p:childTnLst>
                              <p:par>
                                <p:cTn id="57" presetID="14" presetClass="exit" presetSubtype="10" fill="hold" nodeType="clickEffect">
                                  <p:stCondLst>
                                    <p:cond delay="0"/>
                                  </p:stCondLst>
                                  <p:childTnLst>
                                    <p:animEffect transition="out" filter="randombar(horizontal)">
                                      <p:cBhvr>
                                        <p:cTn id="58" dur="500"/>
                                        <p:tgtEl>
                                          <p:spTgt spid="4"/>
                                        </p:tgtEl>
                                      </p:cBhvr>
                                    </p:animEffect>
                                    <p:set>
                                      <p:cBhvr>
                                        <p:cTn id="59"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2" grpId="3"/>
      <p:bldP spid="3" grpId="0" build="p"/>
      <p:bldP spid="3" grpId="1" build="p"/>
      <p:bldP spid="3" grpId="2" build="p"/>
      <p:bldP spid="3" grpId="3"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Placa Madre </a:t>
            </a:r>
            <a:endParaRPr lang="es-GT" dirty="0"/>
          </a:p>
        </p:txBody>
      </p:sp>
      <p:sp>
        <p:nvSpPr>
          <p:cNvPr id="3" name="Marcador de contenido 2"/>
          <p:cNvSpPr>
            <a:spLocks noGrp="1"/>
          </p:cNvSpPr>
          <p:nvPr>
            <p:ph idx="1"/>
          </p:nvPr>
        </p:nvSpPr>
        <p:spPr/>
        <p:txBody>
          <a:bodyPr/>
          <a:lstStyle/>
          <a:p>
            <a:r>
              <a:rPr lang="es-ES" dirty="0" smtClean="0"/>
              <a:t>La placa madre, también llamada placa base o tarjeta madre, es la tarjeta de circuito impreso principal de una computadora donde se conectan todos los componentes internos para que funcionen como un solo sistema. Su función principal es asegurar la comunicación y el flujo de datos entre el procesador, la memoria RAM, el disco duro y las tarjetas gráficas, entre otros componentes, además de proporcionar energía a todos ellos…</a:t>
            </a:r>
          </a:p>
          <a:p>
            <a:endParaRPr lang="es-GT" dirty="0"/>
          </a:p>
        </p:txBody>
      </p:sp>
      <p:pic>
        <p:nvPicPr>
          <p:cNvPr id="4" name="Imagen 3"/>
          <p:cNvPicPr>
            <a:picLocks noChangeAspect="1"/>
          </p:cNvPicPr>
          <p:nvPr/>
        </p:nvPicPr>
        <p:blipFill>
          <a:blip r:embed="rId2"/>
          <a:stretch>
            <a:fillRect/>
          </a:stretch>
        </p:blipFill>
        <p:spPr>
          <a:xfrm>
            <a:off x="6390434" y="4206622"/>
            <a:ext cx="2947203" cy="1733550"/>
          </a:xfrm>
          <a:prstGeom prst="rect">
            <a:avLst/>
          </a:prstGeom>
        </p:spPr>
      </p:pic>
    </p:spTree>
    <p:extLst>
      <p:ext uri="{BB962C8B-B14F-4D97-AF65-F5344CB8AC3E}">
        <p14:creationId xmlns:p14="http://schemas.microsoft.com/office/powerpoint/2010/main" val="274984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4" presetClass="emph" presetSubtype="0" fill="hold" grpId="1" nodeType="clickEffect">
                                  <p:stCondLst>
                                    <p:cond delay="0"/>
                                  </p:stCondLst>
                                  <p:iterate type="lt">
                                    <p:tmPct val="10000"/>
                                  </p:iterate>
                                  <p:childTnLst>
                                    <p:animMotion origin="layout" path="M 0.0 0.0 L 0.0 -0.07213" pathEditMode="relative" ptsTypes="">
                                      <p:cBhvr>
                                        <p:cTn id="24" dur="250" accel="50000" decel="50000" autoRev="1" fill="hold">
                                          <p:stCondLst>
                                            <p:cond delay="0"/>
                                          </p:stCondLst>
                                        </p:cTn>
                                        <p:tgtEl>
                                          <p:spTgt spid="2"/>
                                        </p:tgtEl>
                                        <p:attrNameLst>
                                          <p:attrName>ppt_x</p:attrName>
                                          <p:attrName>ppt_y</p:attrName>
                                        </p:attrNameLst>
                                      </p:cBhvr>
                                    </p:animMotion>
                                    <p:animRot by="1500000">
                                      <p:cBhvr>
                                        <p:cTn id="25" dur="125" fill="hold">
                                          <p:stCondLst>
                                            <p:cond delay="0"/>
                                          </p:stCondLst>
                                        </p:cTn>
                                        <p:tgtEl>
                                          <p:spTgt spid="2"/>
                                        </p:tgtEl>
                                        <p:attrNameLst>
                                          <p:attrName>r</p:attrName>
                                        </p:attrNameLst>
                                      </p:cBhvr>
                                    </p:animRot>
                                    <p:animRot by="-1500000">
                                      <p:cBhvr>
                                        <p:cTn id="26" dur="125" fill="hold">
                                          <p:stCondLst>
                                            <p:cond delay="125"/>
                                          </p:stCondLst>
                                        </p:cTn>
                                        <p:tgtEl>
                                          <p:spTgt spid="2"/>
                                        </p:tgtEl>
                                        <p:attrNameLst>
                                          <p:attrName>r</p:attrName>
                                        </p:attrNameLst>
                                      </p:cBhvr>
                                    </p:animRot>
                                    <p:animRot by="-1500000">
                                      <p:cBhvr>
                                        <p:cTn id="27" dur="125" fill="hold">
                                          <p:stCondLst>
                                            <p:cond delay="250"/>
                                          </p:stCondLst>
                                        </p:cTn>
                                        <p:tgtEl>
                                          <p:spTgt spid="2"/>
                                        </p:tgtEl>
                                        <p:attrNameLst>
                                          <p:attrName>r</p:attrName>
                                        </p:attrNameLst>
                                      </p:cBhvr>
                                    </p:animRot>
                                    <p:animRot by="1500000">
                                      <p:cBhvr>
                                        <p:cTn id="28" dur="125" fill="hold">
                                          <p:stCondLst>
                                            <p:cond delay="375"/>
                                          </p:stCondLst>
                                        </p:cTn>
                                        <p:tgtEl>
                                          <p:spTgt spid="2"/>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1" presetClass="path" presetSubtype="0" accel="50000" decel="50000" fill="hold" grpId="2" nodeType="clickEffect">
                                  <p:stCondLst>
                                    <p:cond delay="0"/>
                                  </p:stCondLst>
                                  <p:iterate type="lt">
                                    <p:tmPct val="0"/>
                                  </p:iterate>
                                  <p:childTnLst>
                                    <p:animMotion origin="layout" path="M 0 0 C 0.069 0 0.125 0.056 0.125 0.125 C 0.125 0.194 0.069 0.25 0 0.25 C -0.069 0.25 -0.125 0.194 -0.125 0.125 C -0.125 0.056 -0.069 0 0 0 Z" pathEditMode="relative" ptsTypes="">
                                      <p:cBhvr>
                                        <p:cTn id="32" dur="2000" fill="hold"/>
                                        <p:tgtEl>
                                          <p:spTgt spid="2"/>
                                        </p:tgtEl>
                                        <p:attrNameLst>
                                          <p:attrName>ppt_x</p:attrName>
                                          <p:attrName>ppt_y</p:attrName>
                                        </p:attrNameLst>
                                      </p:cBhvr>
                                    </p:animMotion>
                                  </p:childTnLst>
                                </p:cTn>
                              </p:par>
                            </p:childTnLst>
                          </p:cTn>
                        </p:par>
                      </p:childTnLst>
                    </p:cTn>
                  </p:par>
                  <p:par>
                    <p:cTn id="33" fill="hold">
                      <p:stCondLst>
                        <p:cond delay="indefinite"/>
                      </p:stCondLst>
                      <p:childTnLst>
                        <p:par>
                          <p:cTn id="34" fill="hold">
                            <p:stCondLst>
                              <p:cond delay="0"/>
                            </p:stCondLst>
                            <p:childTnLst>
                              <p:par>
                                <p:cTn id="35" presetID="6" presetClass="exit" presetSubtype="32" fill="hold" grpId="3" nodeType="clickEffect">
                                  <p:stCondLst>
                                    <p:cond delay="0"/>
                                  </p:stCondLst>
                                  <p:iterate type="lt">
                                    <p:tmPct val="0"/>
                                  </p:iterate>
                                  <p:childTnLst>
                                    <p:animEffect transition="out" filter="circle(out)">
                                      <p:cBhvr>
                                        <p:cTn id="36" dur="2000"/>
                                        <p:tgtEl>
                                          <p:spTgt spid="2"/>
                                        </p:tgtEl>
                                      </p:cBhvr>
                                    </p:animEffect>
                                    <p:set>
                                      <p:cBhvr>
                                        <p:cTn id="37" dur="1" fill="hold">
                                          <p:stCondLst>
                                            <p:cond delay="1999"/>
                                          </p:stCondLst>
                                        </p:cTn>
                                        <p:tgtEl>
                                          <p:spTgt spid="2"/>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6" presetClass="entr" presetSubtype="0" fill="hold" grpId="0" nodeType="clickEffect">
                                  <p:stCondLst>
                                    <p:cond delay="0"/>
                                  </p:stCondLst>
                                  <p:iterate type="lt">
                                    <p:tmPct val="0"/>
                                  </p:iterate>
                                  <p:childTnLst>
                                    <p:set>
                                      <p:cBhvr>
                                        <p:cTn id="41" dur="1" fill="hold">
                                          <p:stCondLst>
                                            <p:cond delay="0"/>
                                          </p:stCondLst>
                                        </p:cTn>
                                        <p:tgtEl>
                                          <p:spTgt spid="3">
                                            <p:txEl>
                                              <p:pRg st="0" end="0"/>
                                            </p:txEl>
                                          </p:spTgt>
                                        </p:tgtEl>
                                        <p:attrNameLst>
                                          <p:attrName>style.visibility</p:attrName>
                                        </p:attrNameLst>
                                      </p:cBhvr>
                                      <p:to>
                                        <p:strVal val="visible"/>
                                      </p:to>
                                    </p:set>
                                    <p:animEffect transition="in" filter="wipe(down)">
                                      <p:cBhvr>
                                        <p:cTn id="42" dur="580">
                                          <p:stCondLst>
                                            <p:cond delay="0"/>
                                          </p:stCondLst>
                                        </p:cTn>
                                        <p:tgtEl>
                                          <p:spTgt spid="3">
                                            <p:txEl>
                                              <p:pRg st="0" end="0"/>
                                            </p:txEl>
                                          </p:spTgt>
                                        </p:tgtEl>
                                      </p:cBhvr>
                                    </p:animEffect>
                                    <p:anim calcmode="lin" valueType="num">
                                      <p:cBhvr>
                                        <p:cTn id="43"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48" dur="26">
                                          <p:stCondLst>
                                            <p:cond delay="650"/>
                                          </p:stCondLst>
                                        </p:cTn>
                                        <p:tgtEl>
                                          <p:spTgt spid="3">
                                            <p:txEl>
                                              <p:pRg st="0" end="0"/>
                                            </p:txEl>
                                          </p:spTgt>
                                        </p:tgtEl>
                                      </p:cBhvr>
                                      <p:to x="100000" y="60000"/>
                                    </p:animScale>
                                    <p:animScale>
                                      <p:cBhvr>
                                        <p:cTn id="49" dur="166" decel="50000">
                                          <p:stCondLst>
                                            <p:cond delay="676"/>
                                          </p:stCondLst>
                                        </p:cTn>
                                        <p:tgtEl>
                                          <p:spTgt spid="3">
                                            <p:txEl>
                                              <p:pRg st="0" end="0"/>
                                            </p:txEl>
                                          </p:spTgt>
                                        </p:tgtEl>
                                      </p:cBhvr>
                                      <p:to x="100000" y="100000"/>
                                    </p:animScale>
                                    <p:animScale>
                                      <p:cBhvr>
                                        <p:cTn id="50" dur="26">
                                          <p:stCondLst>
                                            <p:cond delay="1312"/>
                                          </p:stCondLst>
                                        </p:cTn>
                                        <p:tgtEl>
                                          <p:spTgt spid="3">
                                            <p:txEl>
                                              <p:pRg st="0" end="0"/>
                                            </p:txEl>
                                          </p:spTgt>
                                        </p:tgtEl>
                                      </p:cBhvr>
                                      <p:to x="100000" y="80000"/>
                                    </p:animScale>
                                    <p:animScale>
                                      <p:cBhvr>
                                        <p:cTn id="51" dur="166" decel="50000">
                                          <p:stCondLst>
                                            <p:cond delay="1338"/>
                                          </p:stCondLst>
                                        </p:cTn>
                                        <p:tgtEl>
                                          <p:spTgt spid="3">
                                            <p:txEl>
                                              <p:pRg st="0" end="0"/>
                                            </p:txEl>
                                          </p:spTgt>
                                        </p:tgtEl>
                                      </p:cBhvr>
                                      <p:to x="100000" y="100000"/>
                                    </p:animScale>
                                    <p:animScale>
                                      <p:cBhvr>
                                        <p:cTn id="52" dur="26">
                                          <p:stCondLst>
                                            <p:cond delay="1642"/>
                                          </p:stCondLst>
                                        </p:cTn>
                                        <p:tgtEl>
                                          <p:spTgt spid="3">
                                            <p:txEl>
                                              <p:pRg st="0" end="0"/>
                                            </p:txEl>
                                          </p:spTgt>
                                        </p:tgtEl>
                                      </p:cBhvr>
                                      <p:to x="100000" y="90000"/>
                                    </p:animScale>
                                    <p:animScale>
                                      <p:cBhvr>
                                        <p:cTn id="53" dur="166" decel="50000">
                                          <p:stCondLst>
                                            <p:cond delay="1668"/>
                                          </p:stCondLst>
                                        </p:cTn>
                                        <p:tgtEl>
                                          <p:spTgt spid="3">
                                            <p:txEl>
                                              <p:pRg st="0" end="0"/>
                                            </p:txEl>
                                          </p:spTgt>
                                        </p:tgtEl>
                                      </p:cBhvr>
                                      <p:to x="100000" y="100000"/>
                                    </p:animScale>
                                    <p:animScale>
                                      <p:cBhvr>
                                        <p:cTn id="54" dur="26">
                                          <p:stCondLst>
                                            <p:cond delay="1808"/>
                                          </p:stCondLst>
                                        </p:cTn>
                                        <p:tgtEl>
                                          <p:spTgt spid="3">
                                            <p:txEl>
                                              <p:pRg st="0" end="0"/>
                                            </p:txEl>
                                          </p:spTgt>
                                        </p:tgtEl>
                                      </p:cBhvr>
                                      <p:to x="100000" y="95000"/>
                                    </p:animScale>
                                    <p:animScale>
                                      <p:cBhvr>
                                        <p:cTn id="55" dur="166" decel="50000">
                                          <p:stCondLst>
                                            <p:cond delay="1834"/>
                                          </p:stCondLst>
                                        </p:cTn>
                                        <p:tgtEl>
                                          <p:spTgt spid="3">
                                            <p:txEl>
                                              <p:pRg st="0" end="0"/>
                                            </p:txEl>
                                          </p:spTgt>
                                        </p:tgtEl>
                                      </p:cBhvr>
                                      <p:to x="100000" y="100000"/>
                                    </p:animScale>
                                  </p:childTnLst>
                                </p:cTn>
                              </p:par>
                            </p:childTnLst>
                          </p:cTn>
                        </p:par>
                      </p:childTnLst>
                    </p:cTn>
                  </p:par>
                  <p:par>
                    <p:cTn id="56" fill="hold">
                      <p:stCondLst>
                        <p:cond delay="indefinite"/>
                      </p:stCondLst>
                      <p:childTnLst>
                        <p:par>
                          <p:cTn id="57" fill="hold">
                            <p:stCondLst>
                              <p:cond delay="0"/>
                            </p:stCondLst>
                            <p:childTnLst>
                              <p:par>
                                <p:cTn id="58" presetID="18" presetClass="emph" presetSubtype="0" fill="hold" grpId="1" nodeType="clickEffect">
                                  <p:stCondLst>
                                    <p:cond delay="0"/>
                                  </p:stCondLst>
                                  <p:iterate type="lt">
                                    <p:tmPct val="4000"/>
                                  </p:iterate>
                                  <p:childTnLst>
                                    <p:set>
                                      <p:cBhvr override="childStyle">
                                        <p:cTn id="59" dur="500" fill="hold"/>
                                        <p:tgtEl>
                                          <p:spTgt spid="3">
                                            <p:txEl>
                                              <p:pRg st="0" end="0"/>
                                            </p:txEl>
                                          </p:spTgt>
                                        </p:tgtEl>
                                        <p:attrNameLst>
                                          <p:attrName>style.textDecorationUnderline</p:attrName>
                                        </p:attrNameLst>
                                      </p:cBhvr>
                                      <p:to>
                                        <p:strVal val="true"/>
                                      </p:to>
                                    </p:set>
                                  </p:childTnLst>
                                </p:cTn>
                              </p:par>
                            </p:childTnLst>
                          </p:cTn>
                        </p:par>
                      </p:childTnLst>
                    </p:cTn>
                  </p:par>
                  <p:par>
                    <p:cTn id="60" fill="hold">
                      <p:stCondLst>
                        <p:cond delay="indefinite"/>
                      </p:stCondLst>
                      <p:childTnLst>
                        <p:par>
                          <p:cTn id="61" fill="hold">
                            <p:stCondLst>
                              <p:cond delay="0"/>
                            </p:stCondLst>
                            <p:childTnLst>
                              <p:par>
                                <p:cTn id="62" presetID="26" presetClass="exit" presetSubtype="0" fill="hold" grpId="2" nodeType="clickEffect">
                                  <p:stCondLst>
                                    <p:cond delay="0"/>
                                  </p:stCondLst>
                                  <p:iterate type="lt">
                                    <p:tmPct val="0"/>
                                  </p:iterate>
                                  <p:childTnLst>
                                    <p:animEffect transition="out" filter="wipe(down)">
                                      <p:cBhvr>
                                        <p:cTn id="63" dur="180" accel="50000">
                                          <p:stCondLst>
                                            <p:cond delay="1820"/>
                                          </p:stCondLst>
                                        </p:cTn>
                                        <p:tgtEl>
                                          <p:spTgt spid="3">
                                            <p:txEl>
                                              <p:pRg st="0" end="0"/>
                                            </p:txEl>
                                          </p:spTgt>
                                        </p:tgtEl>
                                      </p:cBhvr>
                                    </p:animEffect>
                                    <p:anim calcmode="lin" valueType="num">
                                      <p:cBhvr>
                                        <p:cTn id="64" dur="1822" tmFilter="0,0; 0.14,0.31; 0.43,0.73; 0.71,0.91; 1.0,1.0">
                                          <p:stCondLst>
                                            <p:cond delay="0"/>
                                          </p:stCondLst>
                                        </p:cTn>
                                        <p:tgtEl>
                                          <p:spTgt spid="3">
                                            <p:txEl>
                                              <p:pRg st="0" end="0"/>
                                            </p:txEl>
                                          </p:spTgt>
                                        </p:tgtEl>
                                        <p:attrNameLst>
                                          <p:attrName>ppt_x</p:attrName>
                                        </p:attrNameLst>
                                      </p:cBhvr>
                                      <p:tavLst>
                                        <p:tav tm="0">
                                          <p:val>
                                            <p:strVal val="ppt_x"/>
                                          </p:val>
                                        </p:tav>
                                        <p:tav tm="100000">
                                          <p:val>
                                            <p:strVal val="#ppt_x+0.25"/>
                                          </p:val>
                                        </p:tav>
                                      </p:tavLst>
                                    </p:anim>
                                    <p:anim calcmode="lin" valueType="num">
                                      <p:cBhvr>
                                        <p:cTn id="65" dur="178">
                                          <p:stCondLst>
                                            <p:cond delay="1822"/>
                                          </p:stCondLst>
                                        </p:cTn>
                                        <p:tgtEl>
                                          <p:spTgt spid="3">
                                            <p:txEl>
                                              <p:pRg st="0" end="0"/>
                                            </p:txEl>
                                          </p:spTgt>
                                        </p:tgtEl>
                                        <p:attrNameLst>
                                          <p:attrName>ppt_x</p:attrName>
                                        </p:attrNameLst>
                                      </p:cBhvr>
                                      <p:tavLst>
                                        <p:tav tm="0">
                                          <p:val>
                                            <p:strVal val="ppt_x"/>
                                          </p:val>
                                        </p:tav>
                                        <p:tav tm="100000">
                                          <p:val>
                                            <p:strVal val="ppt_x"/>
                                          </p:val>
                                        </p:tav>
                                      </p:tavLst>
                                    </p:anim>
                                    <p:anim calcmode="lin" valueType="num">
                                      <p:cBhvr>
                                        <p:cTn id="66" dur="664" tmFilter="0.0,0.0;0.25,0.07;0.50,0.2;0.75,0.467;1.0,1.0">
                                          <p:stCondLst>
                                            <p:cond delay="0"/>
                                          </p:stCondLst>
                                        </p:cTn>
                                        <p:tgtEl>
                                          <p:spTgt spid="3">
                                            <p:txEl>
                                              <p:pRg st="0" end="0"/>
                                            </p:txEl>
                                          </p:spTgt>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67" dur="664" tmFilter="0, 0; 0.125,0.2665; 0.25,0.4; 0.375,0.465; 0.5,0.5;  0.625,0.535; 0.75,0.6; 0.875,0.7335; 1,1">
                                          <p:stCondLst>
                                            <p:cond delay="664"/>
                                          </p:stCondLst>
                                        </p:cTn>
                                        <p:tgtEl>
                                          <p:spTgt spid="3">
                                            <p:txEl>
                                              <p:pRg st="0" end="0"/>
                                            </p:txEl>
                                          </p:spTgt>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68" dur="332" tmFilter="0, 0; 0.125,0.2665; 0.25,0.4; 0.375,0.465; 0.5,0.5;  0.625,0.535; 0.75,0.6; 0.875,0.7335; 1,1">
                                          <p:stCondLst>
                                            <p:cond delay="1324"/>
                                          </p:stCondLst>
                                        </p:cTn>
                                        <p:tgtEl>
                                          <p:spTgt spid="3">
                                            <p:txEl>
                                              <p:pRg st="0" end="0"/>
                                            </p:txEl>
                                          </p:spTgt>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69" dur="164" tmFilter="0, 0; 0.125,0.2665; 0.25,0.4; 0.375,0.465; 0.5,0.5;  0.625,0.535; 0.75,0.6; 0.875,0.7335; 1,1">
                                          <p:stCondLst>
                                            <p:cond delay="1656"/>
                                          </p:stCondLst>
                                        </p:cTn>
                                        <p:tgtEl>
                                          <p:spTgt spid="3">
                                            <p:txEl>
                                              <p:pRg st="0" end="0"/>
                                            </p:txEl>
                                          </p:spTgt>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70" dur="180" accel="50000">
                                          <p:stCondLst>
                                            <p:cond delay="1820"/>
                                          </p:stCondLst>
                                        </p:cTn>
                                        <p:tgtEl>
                                          <p:spTgt spid="3">
                                            <p:txEl>
                                              <p:pRg st="0" end="0"/>
                                            </p:txEl>
                                          </p:spTgt>
                                        </p:tgtEl>
                                        <p:attrNameLst>
                                          <p:attrName>ppt_y</p:attrName>
                                        </p:attrNameLst>
                                      </p:cBhvr>
                                      <p:tavLst>
                                        <p:tav tm="0">
                                          <p:val>
                                            <p:strVal val="ppt_y"/>
                                          </p:val>
                                        </p:tav>
                                        <p:tav tm="100000">
                                          <p:val>
                                            <p:strVal val="ppt_y+ppt_h"/>
                                          </p:val>
                                        </p:tav>
                                      </p:tavLst>
                                    </p:anim>
                                    <p:animScale>
                                      <p:cBhvr>
                                        <p:cTn id="71" dur="26">
                                          <p:stCondLst>
                                            <p:cond delay="620"/>
                                          </p:stCondLst>
                                        </p:cTn>
                                        <p:tgtEl>
                                          <p:spTgt spid="3">
                                            <p:txEl>
                                              <p:pRg st="0" end="0"/>
                                            </p:txEl>
                                          </p:spTgt>
                                        </p:tgtEl>
                                      </p:cBhvr>
                                      <p:to x="100000" y="60000"/>
                                    </p:animScale>
                                    <p:animScale>
                                      <p:cBhvr>
                                        <p:cTn id="72" dur="166" decel="50000">
                                          <p:stCondLst>
                                            <p:cond delay="646"/>
                                          </p:stCondLst>
                                        </p:cTn>
                                        <p:tgtEl>
                                          <p:spTgt spid="3">
                                            <p:txEl>
                                              <p:pRg st="0" end="0"/>
                                            </p:txEl>
                                          </p:spTgt>
                                        </p:tgtEl>
                                      </p:cBhvr>
                                      <p:to x="100000" y="100000"/>
                                    </p:animScale>
                                    <p:animScale>
                                      <p:cBhvr>
                                        <p:cTn id="73" dur="26">
                                          <p:stCondLst>
                                            <p:cond delay="1312"/>
                                          </p:stCondLst>
                                        </p:cTn>
                                        <p:tgtEl>
                                          <p:spTgt spid="3">
                                            <p:txEl>
                                              <p:pRg st="0" end="0"/>
                                            </p:txEl>
                                          </p:spTgt>
                                        </p:tgtEl>
                                      </p:cBhvr>
                                      <p:to x="100000" y="80000"/>
                                    </p:animScale>
                                    <p:animScale>
                                      <p:cBhvr>
                                        <p:cTn id="74" dur="166" decel="50000">
                                          <p:stCondLst>
                                            <p:cond delay="1338"/>
                                          </p:stCondLst>
                                        </p:cTn>
                                        <p:tgtEl>
                                          <p:spTgt spid="3">
                                            <p:txEl>
                                              <p:pRg st="0" end="0"/>
                                            </p:txEl>
                                          </p:spTgt>
                                        </p:tgtEl>
                                      </p:cBhvr>
                                      <p:to x="100000" y="100000"/>
                                    </p:animScale>
                                    <p:animScale>
                                      <p:cBhvr>
                                        <p:cTn id="75" dur="26">
                                          <p:stCondLst>
                                            <p:cond delay="1642"/>
                                          </p:stCondLst>
                                        </p:cTn>
                                        <p:tgtEl>
                                          <p:spTgt spid="3">
                                            <p:txEl>
                                              <p:pRg st="0" end="0"/>
                                            </p:txEl>
                                          </p:spTgt>
                                        </p:tgtEl>
                                      </p:cBhvr>
                                      <p:to x="100000" y="90000"/>
                                    </p:animScale>
                                    <p:animScale>
                                      <p:cBhvr>
                                        <p:cTn id="76" dur="166" decel="50000">
                                          <p:stCondLst>
                                            <p:cond delay="1668"/>
                                          </p:stCondLst>
                                        </p:cTn>
                                        <p:tgtEl>
                                          <p:spTgt spid="3">
                                            <p:txEl>
                                              <p:pRg st="0" end="0"/>
                                            </p:txEl>
                                          </p:spTgt>
                                        </p:tgtEl>
                                      </p:cBhvr>
                                      <p:to x="100000" y="100000"/>
                                    </p:animScale>
                                    <p:animScale>
                                      <p:cBhvr>
                                        <p:cTn id="77" dur="26">
                                          <p:stCondLst>
                                            <p:cond delay="1808"/>
                                          </p:stCondLst>
                                        </p:cTn>
                                        <p:tgtEl>
                                          <p:spTgt spid="3">
                                            <p:txEl>
                                              <p:pRg st="0" end="0"/>
                                            </p:txEl>
                                          </p:spTgt>
                                        </p:tgtEl>
                                      </p:cBhvr>
                                      <p:to x="100000" y="95000"/>
                                    </p:animScale>
                                    <p:animScale>
                                      <p:cBhvr>
                                        <p:cTn id="78" dur="166" decel="50000">
                                          <p:stCondLst>
                                            <p:cond delay="1834"/>
                                          </p:stCondLst>
                                        </p:cTn>
                                        <p:tgtEl>
                                          <p:spTgt spid="3">
                                            <p:txEl>
                                              <p:pRg st="0" end="0"/>
                                            </p:txEl>
                                          </p:spTgt>
                                        </p:tgtEl>
                                      </p:cBhvr>
                                      <p:to x="100000" y="100000"/>
                                    </p:animScale>
                                    <p:set>
                                      <p:cBhvr>
                                        <p:cTn id="79" dur="1" fill="hold">
                                          <p:stCondLst>
                                            <p:cond delay="1999"/>
                                          </p:stCondLst>
                                        </p:cTn>
                                        <p:tgtEl>
                                          <p:spTgt spid="3">
                                            <p:txEl>
                                              <p:pRg st="0" end="0"/>
                                            </p:txEl>
                                          </p:spTgt>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14" presetClass="entr" presetSubtype="10" fill="hold" nodeType="clickEffect">
                                  <p:stCondLst>
                                    <p:cond delay="0"/>
                                  </p:stCondLst>
                                  <p:childTnLst>
                                    <p:set>
                                      <p:cBhvr>
                                        <p:cTn id="83" dur="1" fill="hold">
                                          <p:stCondLst>
                                            <p:cond delay="0"/>
                                          </p:stCondLst>
                                        </p:cTn>
                                        <p:tgtEl>
                                          <p:spTgt spid="4"/>
                                        </p:tgtEl>
                                        <p:attrNameLst>
                                          <p:attrName>style.visibility</p:attrName>
                                        </p:attrNameLst>
                                      </p:cBhvr>
                                      <p:to>
                                        <p:strVal val="visible"/>
                                      </p:to>
                                    </p:set>
                                    <p:animEffect transition="in" filter="randombar(horizontal)">
                                      <p:cBhvr>
                                        <p:cTn id="84" dur="500"/>
                                        <p:tgtEl>
                                          <p:spTgt spid="4"/>
                                        </p:tgtEl>
                                      </p:cBhvr>
                                    </p:animEffect>
                                  </p:childTnLst>
                                </p:cTn>
                              </p:par>
                            </p:childTnLst>
                          </p:cTn>
                        </p:par>
                      </p:childTnLst>
                    </p:cTn>
                  </p:par>
                  <p:par>
                    <p:cTn id="85" fill="hold">
                      <p:stCondLst>
                        <p:cond delay="indefinite"/>
                      </p:stCondLst>
                      <p:childTnLst>
                        <p:par>
                          <p:cTn id="86" fill="hold">
                            <p:stCondLst>
                              <p:cond delay="0"/>
                            </p:stCondLst>
                            <p:childTnLst>
                              <p:par>
                                <p:cTn id="87" presetID="27" presetClass="emph" presetSubtype="0" fill="remove" nodeType="clickEffect">
                                  <p:stCondLst>
                                    <p:cond delay="0"/>
                                  </p:stCondLst>
                                  <p:childTnLst>
                                    <p:animClr clrSpc="rgb" dir="cw">
                                      <p:cBhvr override="childStyle">
                                        <p:cTn id="88" dur="250" autoRev="1" fill="remove"/>
                                        <p:tgtEl>
                                          <p:spTgt spid="4"/>
                                        </p:tgtEl>
                                        <p:attrNameLst>
                                          <p:attrName>style.color</p:attrName>
                                        </p:attrNameLst>
                                      </p:cBhvr>
                                      <p:to>
                                        <a:schemeClr val="bg1"/>
                                      </p:to>
                                    </p:animClr>
                                    <p:animClr clrSpc="rgb" dir="cw">
                                      <p:cBhvr>
                                        <p:cTn id="89" dur="250" autoRev="1" fill="remove"/>
                                        <p:tgtEl>
                                          <p:spTgt spid="4"/>
                                        </p:tgtEl>
                                        <p:attrNameLst>
                                          <p:attrName>fillcolor</p:attrName>
                                        </p:attrNameLst>
                                      </p:cBhvr>
                                      <p:to>
                                        <a:schemeClr val="bg1"/>
                                      </p:to>
                                    </p:animClr>
                                    <p:set>
                                      <p:cBhvr>
                                        <p:cTn id="90" dur="250" autoRev="1" fill="remove"/>
                                        <p:tgtEl>
                                          <p:spTgt spid="4"/>
                                        </p:tgtEl>
                                        <p:attrNameLst>
                                          <p:attrName>fill.type</p:attrName>
                                        </p:attrNameLst>
                                      </p:cBhvr>
                                      <p:to>
                                        <p:strVal val="solid"/>
                                      </p:to>
                                    </p:set>
                                    <p:set>
                                      <p:cBhvr>
                                        <p:cTn id="91" dur="250" autoRev="1" fill="remove"/>
                                        <p:tgtEl>
                                          <p:spTgt spid="4"/>
                                        </p:tgtEl>
                                        <p:attrNameLst>
                                          <p:attrName>fill.on</p:attrName>
                                        </p:attrNameLst>
                                      </p:cBhvr>
                                      <p:to>
                                        <p:strVal val="true"/>
                                      </p:to>
                                    </p:set>
                                  </p:childTnLst>
                                </p:cTn>
                              </p:par>
                            </p:childTnLst>
                          </p:cTn>
                        </p:par>
                      </p:childTnLst>
                    </p:cTn>
                  </p:par>
                  <p:par>
                    <p:cTn id="92" fill="hold">
                      <p:stCondLst>
                        <p:cond delay="indefinite"/>
                      </p:stCondLst>
                      <p:childTnLst>
                        <p:par>
                          <p:cTn id="93" fill="hold">
                            <p:stCondLst>
                              <p:cond delay="0"/>
                            </p:stCondLst>
                            <p:childTnLst>
                              <p:par>
                                <p:cTn id="94" presetID="21" presetClass="exit" presetSubtype="1" fill="hold" nodeType="clickEffect">
                                  <p:stCondLst>
                                    <p:cond delay="0"/>
                                  </p:stCondLst>
                                  <p:childTnLst>
                                    <p:animEffect transition="out" filter="wheel(1)">
                                      <p:cBhvr>
                                        <p:cTn id="95" dur="2000"/>
                                        <p:tgtEl>
                                          <p:spTgt spid="4"/>
                                        </p:tgtEl>
                                      </p:cBhvr>
                                    </p:animEffect>
                                    <p:set>
                                      <p:cBhvr>
                                        <p:cTn id="96"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2" grpId="3"/>
      <p:bldP spid="3" grpId="0" build="p"/>
      <p:bldP spid="3" grpId="1" build="p"/>
      <p:bldP spid="3" grpId="2"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Tarjeta Grafica</a:t>
            </a:r>
            <a:endParaRPr lang="es-GT" dirty="0"/>
          </a:p>
        </p:txBody>
      </p:sp>
      <p:sp>
        <p:nvSpPr>
          <p:cNvPr id="3" name="Marcador de contenido 2"/>
          <p:cNvSpPr>
            <a:spLocks noGrp="1"/>
          </p:cNvSpPr>
          <p:nvPr>
            <p:ph idx="1"/>
          </p:nvPr>
        </p:nvSpPr>
        <p:spPr/>
        <p:txBody>
          <a:bodyPr/>
          <a:lstStyle/>
          <a:p>
            <a:r>
              <a:rPr lang="es-ES" dirty="0" smtClean="0"/>
              <a:t>Una tarjeta gráfica es un componente de hardware que procesa datos y los transforma en imágenes para mostrarlas en el monitor de una computadora. También se conoce como tarjeta de video o GPU (Unidad de Procesamiento Gráfico) y es esencial para tareas como los videojuegos, la edición de video y el diseño 3D, ya que permite una experiencia visual más fluida y de mayor calidad…</a:t>
            </a:r>
            <a:endParaRPr lang="es-GT" dirty="0"/>
          </a:p>
        </p:txBody>
      </p:sp>
      <p:pic>
        <p:nvPicPr>
          <p:cNvPr id="4" name="Imagen 3"/>
          <p:cNvPicPr>
            <a:picLocks noChangeAspect="1"/>
          </p:cNvPicPr>
          <p:nvPr/>
        </p:nvPicPr>
        <p:blipFill>
          <a:blip r:embed="rId2"/>
          <a:stretch>
            <a:fillRect/>
          </a:stretch>
        </p:blipFill>
        <p:spPr>
          <a:xfrm>
            <a:off x="6657416" y="4016637"/>
            <a:ext cx="3045982" cy="1600200"/>
          </a:xfrm>
          <a:prstGeom prst="rect">
            <a:avLst/>
          </a:prstGeom>
        </p:spPr>
      </p:pic>
    </p:spTree>
    <p:extLst>
      <p:ext uri="{BB962C8B-B14F-4D97-AF65-F5344CB8AC3E}">
        <p14:creationId xmlns:p14="http://schemas.microsoft.com/office/powerpoint/2010/main" val="292106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4" presetClass="emph" presetSubtype="0" fill="hold" grpId="1" nodeType="clickEffect">
                                  <p:stCondLst>
                                    <p:cond delay="0"/>
                                  </p:stCondLst>
                                  <p:iterate type="lt">
                                    <p:tmPct val="10000"/>
                                  </p:iterate>
                                  <p:childTnLst>
                                    <p:animMotion origin="layout" path="M 0.0 0.0 L 0.0 -0.07213" pathEditMode="relative" ptsTypes="">
                                      <p:cBhvr>
                                        <p:cTn id="13" dur="250" accel="50000" decel="50000" autoRev="1" fill="hold">
                                          <p:stCondLst>
                                            <p:cond delay="0"/>
                                          </p:stCondLst>
                                        </p:cTn>
                                        <p:tgtEl>
                                          <p:spTgt spid="2"/>
                                        </p:tgtEl>
                                        <p:attrNameLst>
                                          <p:attrName>ppt_x</p:attrName>
                                          <p:attrName>ppt_y</p:attrName>
                                        </p:attrNameLst>
                                      </p:cBhvr>
                                    </p:animMotion>
                                    <p:animRot by="1500000">
                                      <p:cBhvr>
                                        <p:cTn id="14" dur="125" fill="hold">
                                          <p:stCondLst>
                                            <p:cond delay="0"/>
                                          </p:stCondLst>
                                        </p:cTn>
                                        <p:tgtEl>
                                          <p:spTgt spid="2"/>
                                        </p:tgtEl>
                                        <p:attrNameLst>
                                          <p:attrName>r</p:attrName>
                                        </p:attrNameLst>
                                      </p:cBhvr>
                                    </p:animRot>
                                    <p:animRot by="-1500000">
                                      <p:cBhvr>
                                        <p:cTn id="15" dur="125" fill="hold">
                                          <p:stCondLst>
                                            <p:cond delay="125"/>
                                          </p:stCondLst>
                                        </p:cTn>
                                        <p:tgtEl>
                                          <p:spTgt spid="2"/>
                                        </p:tgtEl>
                                        <p:attrNameLst>
                                          <p:attrName>r</p:attrName>
                                        </p:attrNameLst>
                                      </p:cBhvr>
                                    </p:animRot>
                                    <p:animRot by="-1500000">
                                      <p:cBhvr>
                                        <p:cTn id="16" dur="125" fill="hold">
                                          <p:stCondLst>
                                            <p:cond delay="250"/>
                                          </p:stCondLst>
                                        </p:cTn>
                                        <p:tgtEl>
                                          <p:spTgt spid="2"/>
                                        </p:tgtEl>
                                        <p:attrNameLst>
                                          <p:attrName>r</p:attrName>
                                        </p:attrNameLst>
                                      </p:cBhvr>
                                    </p:animRot>
                                    <p:animRot by="1500000">
                                      <p:cBhvr>
                                        <p:cTn id="17" dur="125" fill="hold">
                                          <p:stCondLst>
                                            <p:cond delay="375"/>
                                          </p:stCondLst>
                                        </p:cTn>
                                        <p:tgtEl>
                                          <p:spTgt spid="2"/>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42" presetClass="exit" presetSubtype="0" fill="hold" grpId="2" nodeType="clickEffect">
                                  <p:stCondLst>
                                    <p:cond delay="0"/>
                                  </p:stCondLst>
                                  <p:iterate type="lt">
                                    <p:tmPct val="0"/>
                                  </p:iterate>
                                  <p:childTnLst>
                                    <p:animEffect transition="out" filter="fade">
                                      <p:cBhvr>
                                        <p:cTn id="21" dur="1000"/>
                                        <p:tgtEl>
                                          <p:spTgt spid="2"/>
                                        </p:tgtEl>
                                      </p:cBhvr>
                                    </p:animEffect>
                                    <p:anim calcmode="lin" valueType="num">
                                      <p:cBhvr>
                                        <p:cTn id="22" dur="1000"/>
                                        <p:tgtEl>
                                          <p:spTgt spid="2"/>
                                        </p:tgtEl>
                                        <p:attrNameLst>
                                          <p:attrName>ppt_x</p:attrName>
                                        </p:attrNameLst>
                                      </p:cBhvr>
                                      <p:tavLst>
                                        <p:tav tm="0">
                                          <p:val>
                                            <p:strVal val="ppt_x"/>
                                          </p:val>
                                        </p:tav>
                                        <p:tav tm="100000">
                                          <p:val>
                                            <p:strVal val="ppt_x"/>
                                          </p:val>
                                        </p:tav>
                                      </p:tavLst>
                                    </p:anim>
                                    <p:anim calcmode="lin" valueType="num">
                                      <p:cBhvr>
                                        <p:cTn id="23" dur="1000"/>
                                        <p:tgtEl>
                                          <p:spTgt spid="2"/>
                                        </p:tgtEl>
                                        <p:attrNameLst>
                                          <p:attrName>ppt_y</p:attrName>
                                        </p:attrNameLst>
                                      </p:cBhvr>
                                      <p:tavLst>
                                        <p:tav tm="0">
                                          <p:val>
                                            <p:strVal val="ppt_y"/>
                                          </p:val>
                                        </p:tav>
                                        <p:tav tm="100000">
                                          <p:val>
                                            <p:strVal val="ppt_y+.1"/>
                                          </p:val>
                                        </p:tav>
                                      </p:tavLst>
                                    </p:anim>
                                    <p:set>
                                      <p:cBhvr>
                                        <p:cTn id="24" dur="1" fill="hold">
                                          <p:stCondLst>
                                            <p:cond delay="999"/>
                                          </p:stCondLst>
                                        </p:cTn>
                                        <p:tgtEl>
                                          <p:spTgt spid="2"/>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grpId="0" nodeType="clickEffect">
                                  <p:stCondLst>
                                    <p:cond delay="0"/>
                                  </p:stCondLst>
                                  <p:iterate type="lt">
                                    <p:tmPct val="0"/>
                                  </p:iterate>
                                  <p:childTnLst>
                                    <p:set>
                                      <p:cBhvr>
                                        <p:cTn id="28" dur="1" fill="hold">
                                          <p:stCondLst>
                                            <p:cond delay="0"/>
                                          </p:stCondLst>
                                        </p:cTn>
                                        <p:tgtEl>
                                          <p:spTgt spid="3">
                                            <p:txEl>
                                              <p:pRg st="0" end="0"/>
                                            </p:txEl>
                                          </p:spTgt>
                                        </p:tgtEl>
                                        <p:attrNameLst>
                                          <p:attrName>style.visibility</p:attrName>
                                        </p:attrNameLst>
                                      </p:cBhvr>
                                      <p:to>
                                        <p:strVal val="visible"/>
                                      </p:to>
                                    </p:set>
                                    <p:animEffect transition="in" filter="wipe(down)">
                                      <p:cBhvr>
                                        <p:cTn id="29" dur="580">
                                          <p:stCondLst>
                                            <p:cond delay="0"/>
                                          </p:stCondLst>
                                        </p:cTn>
                                        <p:tgtEl>
                                          <p:spTgt spid="3">
                                            <p:txEl>
                                              <p:pRg st="0" end="0"/>
                                            </p:txEl>
                                          </p:spTgt>
                                        </p:tgtEl>
                                      </p:cBhvr>
                                    </p:animEffect>
                                    <p:anim calcmode="lin" valueType="num">
                                      <p:cBhvr>
                                        <p:cTn id="30"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5" dur="26">
                                          <p:stCondLst>
                                            <p:cond delay="650"/>
                                          </p:stCondLst>
                                        </p:cTn>
                                        <p:tgtEl>
                                          <p:spTgt spid="3">
                                            <p:txEl>
                                              <p:pRg st="0" end="0"/>
                                            </p:txEl>
                                          </p:spTgt>
                                        </p:tgtEl>
                                      </p:cBhvr>
                                      <p:to x="100000" y="60000"/>
                                    </p:animScale>
                                    <p:animScale>
                                      <p:cBhvr>
                                        <p:cTn id="36" dur="166" decel="50000">
                                          <p:stCondLst>
                                            <p:cond delay="676"/>
                                          </p:stCondLst>
                                        </p:cTn>
                                        <p:tgtEl>
                                          <p:spTgt spid="3">
                                            <p:txEl>
                                              <p:pRg st="0" end="0"/>
                                            </p:txEl>
                                          </p:spTgt>
                                        </p:tgtEl>
                                      </p:cBhvr>
                                      <p:to x="100000" y="100000"/>
                                    </p:animScale>
                                    <p:animScale>
                                      <p:cBhvr>
                                        <p:cTn id="37" dur="26">
                                          <p:stCondLst>
                                            <p:cond delay="1312"/>
                                          </p:stCondLst>
                                        </p:cTn>
                                        <p:tgtEl>
                                          <p:spTgt spid="3">
                                            <p:txEl>
                                              <p:pRg st="0" end="0"/>
                                            </p:txEl>
                                          </p:spTgt>
                                        </p:tgtEl>
                                      </p:cBhvr>
                                      <p:to x="100000" y="80000"/>
                                    </p:animScale>
                                    <p:animScale>
                                      <p:cBhvr>
                                        <p:cTn id="38" dur="166" decel="50000">
                                          <p:stCondLst>
                                            <p:cond delay="1338"/>
                                          </p:stCondLst>
                                        </p:cTn>
                                        <p:tgtEl>
                                          <p:spTgt spid="3">
                                            <p:txEl>
                                              <p:pRg st="0" end="0"/>
                                            </p:txEl>
                                          </p:spTgt>
                                        </p:tgtEl>
                                      </p:cBhvr>
                                      <p:to x="100000" y="100000"/>
                                    </p:animScale>
                                    <p:animScale>
                                      <p:cBhvr>
                                        <p:cTn id="39" dur="26">
                                          <p:stCondLst>
                                            <p:cond delay="1642"/>
                                          </p:stCondLst>
                                        </p:cTn>
                                        <p:tgtEl>
                                          <p:spTgt spid="3">
                                            <p:txEl>
                                              <p:pRg st="0" end="0"/>
                                            </p:txEl>
                                          </p:spTgt>
                                        </p:tgtEl>
                                      </p:cBhvr>
                                      <p:to x="100000" y="90000"/>
                                    </p:animScale>
                                    <p:animScale>
                                      <p:cBhvr>
                                        <p:cTn id="40" dur="166" decel="50000">
                                          <p:stCondLst>
                                            <p:cond delay="1668"/>
                                          </p:stCondLst>
                                        </p:cTn>
                                        <p:tgtEl>
                                          <p:spTgt spid="3">
                                            <p:txEl>
                                              <p:pRg st="0" end="0"/>
                                            </p:txEl>
                                          </p:spTgt>
                                        </p:tgtEl>
                                      </p:cBhvr>
                                      <p:to x="100000" y="100000"/>
                                    </p:animScale>
                                    <p:animScale>
                                      <p:cBhvr>
                                        <p:cTn id="41" dur="26">
                                          <p:stCondLst>
                                            <p:cond delay="1808"/>
                                          </p:stCondLst>
                                        </p:cTn>
                                        <p:tgtEl>
                                          <p:spTgt spid="3">
                                            <p:txEl>
                                              <p:pRg st="0" end="0"/>
                                            </p:txEl>
                                          </p:spTgt>
                                        </p:tgtEl>
                                      </p:cBhvr>
                                      <p:to x="100000" y="95000"/>
                                    </p:animScale>
                                    <p:animScale>
                                      <p:cBhvr>
                                        <p:cTn id="42" dur="166" decel="50000">
                                          <p:stCondLst>
                                            <p:cond delay="1834"/>
                                          </p:stCondLst>
                                        </p:cTn>
                                        <p:tgtEl>
                                          <p:spTgt spid="3">
                                            <p:txEl>
                                              <p:pRg st="0" end="0"/>
                                            </p:txEl>
                                          </p:spTgt>
                                        </p:tgtEl>
                                      </p:cBhvr>
                                      <p:to x="100000" y="100000"/>
                                    </p:animScale>
                                  </p:childTnLst>
                                </p:cTn>
                              </p:par>
                            </p:childTnLst>
                          </p:cTn>
                        </p:par>
                      </p:childTnLst>
                    </p:cTn>
                  </p:par>
                  <p:par>
                    <p:cTn id="43" fill="hold">
                      <p:stCondLst>
                        <p:cond delay="indefinite"/>
                      </p:stCondLst>
                      <p:childTnLst>
                        <p:par>
                          <p:cTn id="44" fill="hold">
                            <p:stCondLst>
                              <p:cond delay="0"/>
                            </p:stCondLst>
                            <p:childTnLst>
                              <p:par>
                                <p:cTn id="45" presetID="34" presetClass="emph" presetSubtype="0" fill="hold" grpId="1" nodeType="clickEffect">
                                  <p:stCondLst>
                                    <p:cond delay="0"/>
                                  </p:stCondLst>
                                  <p:iterate type="lt">
                                    <p:tmPct val="10000"/>
                                  </p:iterate>
                                  <p:childTnLst>
                                    <p:animMotion origin="layout" path="M 0.0 0.0 L 0.0 -0.07213" pathEditMode="relative" ptsTypes="">
                                      <p:cBhvr>
                                        <p:cTn id="46" dur="250" accel="50000" decel="50000" autoRev="1" fill="hold">
                                          <p:stCondLst>
                                            <p:cond delay="0"/>
                                          </p:stCondLst>
                                        </p:cTn>
                                        <p:tgtEl>
                                          <p:spTgt spid="3">
                                            <p:txEl>
                                              <p:pRg st="0" end="0"/>
                                            </p:txEl>
                                          </p:spTgt>
                                        </p:tgtEl>
                                        <p:attrNameLst>
                                          <p:attrName>ppt_x</p:attrName>
                                          <p:attrName>ppt_y</p:attrName>
                                        </p:attrNameLst>
                                      </p:cBhvr>
                                    </p:animMotion>
                                    <p:animRot by="1500000">
                                      <p:cBhvr>
                                        <p:cTn id="47" dur="125" fill="hold">
                                          <p:stCondLst>
                                            <p:cond delay="0"/>
                                          </p:stCondLst>
                                        </p:cTn>
                                        <p:tgtEl>
                                          <p:spTgt spid="3">
                                            <p:txEl>
                                              <p:pRg st="0" end="0"/>
                                            </p:txEl>
                                          </p:spTgt>
                                        </p:tgtEl>
                                        <p:attrNameLst>
                                          <p:attrName>r</p:attrName>
                                        </p:attrNameLst>
                                      </p:cBhvr>
                                    </p:animRot>
                                    <p:animRot by="-1500000">
                                      <p:cBhvr>
                                        <p:cTn id="48" dur="125" fill="hold">
                                          <p:stCondLst>
                                            <p:cond delay="125"/>
                                          </p:stCondLst>
                                        </p:cTn>
                                        <p:tgtEl>
                                          <p:spTgt spid="3">
                                            <p:txEl>
                                              <p:pRg st="0" end="0"/>
                                            </p:txEl>
                                          </p:spTgt>
                                        </p:tgtEl>
                                        <p:attrNameLst>
                                          <p:attrName>r</p:attrName>
                                        </p:attrNameLst>
                                      </p:cBhvr>
                                    </p:animRot>
                                    <p:animRot by="-1500000">
                                      <p:cBhvr>
                                        <p:cTn id="49" dur="125" fill="hold">
                                          <p:stCondLst>
                                            <p:cond delay="250"/>
                                          </p:stCondLst>
                                        </p:cTn>
                                        <p:tgtEl>
                                          <p:spTgt spid="3">
                                            <p:txEl>
                                              <p:pRg st="0" end="0"/>
                                            </p:txEl>
                                          </p:spTgt>
                                        </p:tgtEl>
                                        <p:attrNameLst>
                                          <p:attrName>r</p:attrName>
                                        </p:attrNameLst>
                                      </p:cBhvr>
                                    </p:animRot>
                                    <p:animRot by="1500000">
                                      <p:cBhvr>
                                        <p:cTn id="50" dur="125" fill="hold">
                                          <p:stCondLst>
                                            <p:cond delay="375"/>
                                          </p:stCondLst>
                                        </p:cTn>
                                        <p:tgtEl>
                                          <p:spTgt spid="3">
                                            <p:txEl>
                                              <p:pRg st="0" end="0"/>
                                            </p:txEl>
                                          </p:spTgt>
                                        </p:tgtEl>
                                        <p:attrNameLst>
                                          <p:attrName>r</p:attrName>
                                        </p:attrNameLst>
                                      </p:cBhvr>
                                    </p:animRot>
                                  </p:childTnLst>
                                </p:cTn>
                              </p:par>
                            </p:childTnLst>
                          </p:cTn>
                        </p:par>
                      </p:childTnLst>
                    </p:cTn>
                  </p:par>
                  <p:par>
                    <p:cTn id="51" fill="hold">
                      <p:stCondLst>
                        <p:cond delay="indefinite"/>
                      </p:stCondLst>
                      <p:childTnLst>
                        <p:par>
                          <p:cTn id="52" fill="hold">
                            <p:stCondLst>
                              <p:cond delay="0"/>
                            </p:stCondLst>
                            <p:childTnLst>
                              <p:par>
                                <p:cTn id="53" presetID="1" presetClass="path" presetSubtype="0" accel="50000" decel="50000" fill="hold" grpId="2" nodeType="clickEffect">
                                  <p:stCondLst>
                                    <p:cond delay="0"/>
                                  </p:stCondLst>
                                  <p:iterate type="lt">
                                    <p:tmPct val="0"/>
                                  </p:iterate>
                                  <p:childTnLst>
                                    <p:animMotion origin="layout" path="M 0 0 C 0.069 0 0.125 0.056 0.125 0.125 C 0.125 0.194 0.069 0.25 0 0.25 C -0.069 0.25 -0.125 0.194 -0.125 0.125 C -0.125 0.056 -0.069 0 0 0 Z" pathEditMode="relative" ptsTypes="">
                                      <p:cBhvr>
                                        <p:cTn id="54" dur="2000" fill="hold"/>
                                        <p:tgtEl>
                                          <p:spTgt spid="3">
                                            <p:txEl>
                                              <p:pRg st="0" end="0"/>
                                            </p:txEl>
                                          </p:spTgt>
                                        </p:tgtEl>
                                        <p:attrNameLst>
                                          <p:attrName>ppt_x</p:attrName>
                                          <p:attrName>ppt_y</p:attrName>
                                        </p:attrNameLst>
                                      </p:cBhvr>
                                    </p:animMotion>
                                  </p:childTnLst>
                                </p:cTn>
                              </p:par>
                            </p:childTnLst>
                          </p:cTn>
                        </p:par>
                      </p:childTnLst>
                    </p:cTn>
                  </p:par>
                  <p:par>
                    <p:cTn id="55" fill="hold">
                      <p:stCondLst>
                        <p:cond delay="indefinite"/>
                      </p:stCondLst>
                      <p:childTnLst>
                        <p:par>
                          <p:cTn id="56" fill="hold">
                            <p:stCondLst>
                              <p:cond delay="0"/>
                            </p:stCondLst>
                            <p:childTnLst>
                              <p:par>
                                <p:cTn id="57" presetID="14" presetClass="exit" presetSubtype="10" fill="hold" grpId="3" nodeType="clickEffect">
                                  <p:stCondLst>
                                    <p:cond delay="0"/>
                                  </p:stCondLst>
                                  <p:iterate type="lt">
                                    <p:tmPct val="0"/>
                                  </p:iterate>
                                  <p:childTnLst>
                                    <p:animEffect transition="out" filter="randombar(horizontal)">
                                      <p:cBhvr>
                                        <p:cTn id="58" dur="500"/>
                                        <p:tgtEl>
                                          <p:spTgt spid="3">
                                            <p:txEl>
                                              <p:pRg st="0" end="0"/>
                                            </p:txEl>
                                          </p:spTgt>
                                        </p:tgtEl>
                                      </p:cBhvr>
                                    </p:animEffect>
                                    <p:set>
                                      <p:cBhvr>
                                        <p:cTn id="59"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4"/>
                                        </p:tgtEl>
                                        <p:attrNameLst>
                                          <p:attrName>style.visibility</p:attrName>
                                        </p:attrNameLst>
                                      </p:cBhvr>
                                      <p:to>
                                        <p:strVal val="visible"/>
                                      </p:to>
                                    </p:set>
                                    <p:animEffect transition="in" filter="fade">
                                      <p:cBhvr>
                                        <p:cTn id="64" dur="1000"/>
                                        <p:tgtEl>
                                          <p:spTgt spid="4"/>
                                        </p:tgtEl>
                                      </p:cBhvr>
                                    </p:animEffect>
                                    <p:anim calcmode="lin" valueType="num">
                                      <p:cBhvr>
                                        <p:cTn id="65" dur="1000" fill="hold"/>
                                        <p:tgtEl>
                                          <p:spTgt spid="4"/>
                                        </p:tgtEl>
                                        <p:attrNameLst>
                                          <p:attrName>ppt_x</p:attrName>
                                        </p:attrNameLst>
                                      </p:cBhvr>
                                      <p:tavLst>
                                        <p:tav tm="0">
                                          <p:val>
                                            <p:strVal val="#ppt_x"/>
                                          </p:val>
                                        </p:tav>
                                        <p:tav tm="100000">
                                          <p:val>
                                            <p:strVal val="#ppt_x"/>
                                          </p:val>
                                        </p:tav>
                                      </p:tavLst>
                                    </p:anim>
                                    <p:anim calcmode="lin" valueType="num">
                                      <p:cBhvr>
                                        <p:cTn id="6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6" presetClass="emph" presetSubtype="0" fill="hold" nodeType="clickEffect">
                                  <p:stCondLst>
                                    <p:cond delay="0"/>
                                  </p:stCondLst>
                                  <p:childTnLst>
                                    <p:animScale>
                                      <p:cBhvr>
                                        <p:cTn id="70" dur="2000" fill="hold"/>
                                        <p:tgtEl>
                                          <p:spTgt spid="4"/>
                                        </p:tgtEl>
                                      </p:cBhvr>
                                      <p:by x="150000" y="150000"/>
                                    </p:animScale>
                                  </p:childTnLst>
                                </p:cTn>
                              </p:par>
                            </p:childTnLst>
                          </p:cTn>
                        </p:par>
                      </p:childTnLst>
                    </p:cTn>
                  </p:par>
                  <p:par>
                    <p:cTn id="71" fill="hold">
                      <p:stCondLst>
                        <p:cond delay="indefinite"/>
                      </p:stCondLst>
                      <p:childTnLst>
                        <p:par>
                          <p:cTn id="72" fill="hold">
                            <p:stCondLst>
                              <p:cond delay="0"/>
                            </p:stCondLst>
                            <p:childTnLst>
                              <p:par>
                                <p:cTn id="73" presetID="2" presetClass="exit" presetSubtype="4" fill="hold" nodeType="clickEffect">
                                  <p:stCondLst>
                                    <p:cond delay="0"/>
                                  </p:stCondLst>
                                  <p:childTnLst>
                                    <p:anim calcmode="lin" valueType="num">
                                      <p:cBhvr additive="base">
                                        <p:cTn id="74" dur="500"/>
                                        <p:tgtEl>
                                          <p:spTgt spid="4"/>
                                        </p:tgtEl>
                                        <p:attrNameLst>
                                          <p:attrName>ppt_x</p:attrName>
                                        </p:attrNameLst>
                                      </p:cBhvr>
                                      <p:tavLst>
                                        <p:tav tm="0">
                                          <p:val>
                                            <p:strVal val="ppt_x"/>
                                          </p:val>
                                        </p:tav>
                                        <p:tav tm="100000">
                                          <p:val>
                                            <p:strVal val="ppt_x"/>
                                          </p:val>
                                        </p:tav>
                                      </p:tavLst>
                                    </p:anim>
                                    <p:anim calcmode="lin" valueType="num">
                                      <p:cBhvr additive="base">
                                        <p:cTn id="75" dur="500"/>
                                        <p:tgtEl>
                                          <p:spTgt spid="4"/>
                                        </p:tgtEl>
                                        <p:attrNameLst>
                                          <p:attrName>ppt_y</p:attrName>
                                        </p:attrNameLst>
                                      </p:cBhvr>
                                      <p:tavLst>
                                        <p:tav tm="0">
                                          <p:val>
                                            <p:strVal val="ppt_y"/>
                                          </p:val>
                                        </p:tav>
                                        <p:tav tm="100000">
                                          <p:val>
                                            <p:strVal val="1+ppt_h/2"/>
                                          </p:val>
                                        </p:tav>
                                      </p:tavLst>
                                    </p:anim>
                                    <p:set>
                                      <p:cBhvr>
                                        <p:cTn id="76"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3" grpId="0" build="p"/>
      <p:bldP spid="3" grpId="1" build="p"/>
      <p:bldP spid="3" grpId="2" build="p"/>
      <p:bldP spid="3" grpId="3"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t>Partes externas de una computadora </a:t>
            </a:r>
            <a:endParaRPr lang="es-GT" b="1" dirty="0"/>
          </a:p>
        </p:txBody>
      </p:sp>
      <p:sp>
        <p:nvSpPr>
          <p:cNvPr id="3" name="Marcador de contenido 2"/>
          <p:cNvSpPr>
            <a:spLocks noGrp="1"/>
          </p:cNvSpPr>
          <p:nvPr>
            <p:ph idx="1"/>
          </p:nvPr>
        </p:nvSpPr>
        <p:spPr/>
        <p:txBody>
          <a:bodyPr/>
          <a:lstStyle/>
          <a:p>
            <a:endParaRPr lang="es-GT" dirty="0"/>
          </a:p>
        </p:txBody>
      </p:sp>
    </p:spTree>
    <p:extLst>
      <p:ext uri="{BB962C8B-B14F-4D97-AF65-F5344CB8AC3E}">
        <p14:creationId xmlns:p14="http://schemas.microsoft.com/office/powerpoint/2010/main" val="3866685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4" presetClass="emph" presetSubtype="0" fill="hold" grpId="1" nodeType="clickEffect">
                                  <p:stCondLst>
                                    <p:cond delay="0"/>
                                  </p:stCondLst>
                                  <p:iterate type="lt">
                                    <p:tmPct val="10000"/>
                                  </p:iterate>
                                  <p:childTnLst>
                                    <p:animMotion origin="layout" path="M 0.0 0.0 L 0.0 -0.07213" pathEditMode="relative" ptsTypes="">
                                      <p:cBhvr>
                                        <p:cTn id="11" dur="250" accel="50000" decel="50000" autoRev="1" fill="hold">
                                          <p:stCondLst>
                                            <p:cond delay="0"/>
                                          </p:stCondLst>
                                        </p:cTn>
                                        <p:tgtEl>
                                          <p:spTgt spid="2"/>
                                        </p:tgtEl>
                                        <p:attrNameLst>
                                          <p:attrName>ppt_x</p:attrName>
                                          <p:attrName>ppt_y</p:attrName>
                                        </p:attrNameLst>
                                      </p:cBhvr>
                                    </p:animMotion>
                                    <p:animRot by="1500000">
                                      <p:cBhvr>
                                        <p:cTn id="12" dur="125" fill="hold">
                                          <p:stCondLst>
                                            <p:cond delay="0"/>
                                          </p:stCondLst>
                                        </p:cTn>
                                        <p:tgtEl>
                                          <p:spTgt spid="2"/>
                                        </p:tgtEl>
                                        <p:attrNameLst>
                                          <p:attrName>r</p:attrName>
                                        </p:attrNameLst>
                                      </p:cBhvr>
                                    </p:animRot>
                                    <p:animRot by="-1500000">
                                      <p:cBhvr>
                                        <p:cTn id="13" dur="125" fill="hold">
                                          <p:stCondLst>
                                            <p:cond delay="125"/>
                                          </p:stCondLst>
                                        </p:cTn>
                                        <p:tgtEl>
                                          <p:spTgt spid="2"/>
                                        </p:tgtEl>
                                        <p:attrNameLst>
                                          <p:attrName>r</p:attrName>
                                        </p:attrNameLst>
                                      </p:cBhvr>
                                    </p:animRot>
                                    <p:animRot by="-1500000">
                                      <p:cBhvr>
                                        <p:cTn id="14" dur="125" fill="hold">
                                          <p:stCondLst>
                                            <p:cond delay="250"/>
                                          </p:stCondLst>
                                        </p:cTn>
                                        <p:tgtEl>
                                          <p:spTgt spid="2"/>
                                        </p:tgtEl>
                                        <p:attrNameLst>
                                          <p:attrName>r</p:attrName>
                                        </p:attrNameLst>
                                      </p:cBhvr>
                                    </p:animRot>
                                    <p:animRot by="1500000">
                                      <p:cBhvr>
                                        <p:cTn id="15" dur="125" fill="hold">
                                          <p:stCondLst>
                                            <p:cond delay="375"/>
                                          </p:stCondLst>
                                        </p:cTn>
                                        <p:tgtEl>
                                          <p:spTgt spid="2"/>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42" presetClass="exit" presetSubtype="0" fill="hold" grpId="2" nodeType="clickEffect">
                                  <p:stCondLst>
                                    <p:cond delay="0"/>
                                  </p:stCondLst>
                                  <p:iterate type="lt">
                                    <p:tmPct val="0"/>
                                  </p:iterate>
                                  <p:childTnLst>
                                    <p:animEffect transition="out" filter="fade">
                                      <p:cBhvr>
                                        <p:cTn id="19" dur="1000"/>
                                        <p:tgtEl>
                                          <p:spTgt spid="2"/>
                                        </p:tgtEl>
                                      </p:cBhvr>
                                    </p:animEffect>
                                    <p:anim calcmode="lin" valueType="num">
                                      <p:cBhvr>
                                        <p:cTn id="20" dur="1000"/>
                                        <p:tgtEl>
                                          <p:spTgt spid="2"/>
                                        </p:tgtEl>
                                        <p:attrNameLst>
                                          <p:attrName>ppt_x</p:attrName>
                                        </p:attrNameLst>
                                      </p:cBhvr>
                                      <p:tavLst>
                                        <p:tav tm="0">
                                          <p:val>
                                            <p:strVal val="ppt_x"/>
                                          </p:val>
                                        </p:tav>
                                        <p:tav tm="100000">
                                          <p:val>
                                            <p:strVal val="ppt_x"/>
                                          </p:val>
                                        </p:tav>
                                      </p:tavLst>
                                    </p:anim>
                                    <p:anim calcmode="lin" valueType="num">
                                      <p:cBhvr>
                                        <p:cTn id="21" dur="1000"/>
                                        <p:tgtEl>
                                          <p:spTgt spid="2"/>
                                        </p:tgtEl>
                                        <p:attrNameLst>
                                          <p:attrName>ppt_y</p:attrName>
                                        </p:attrNameLst>
                                      </p:cBhvr>
                                      <p:tavLst>
                                        <p:tav tm="0">
                                          <p:val>
                                            <p:strVal val="ppt_y"/>
                                          </p:val>
                                        </p:tav>
                                        <p:tav tm="100000">
                                          <p:val>
                                            <p:strVal val="ppt_y+.1"/>
                                          </p:val>
                                        </p:tav>
                                      </p:tavLst>
                                    </p:anim>
                                    <p:set>
                                      <p:cBhvr>
                                        <p:cTn id="22"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theme/theme1.xml><?xml version="1.0" encoding="utf-8"?>
<a:theme xmlns:a="http://schemas.openxmlformats.org/drawingml/2006/main" name="Estela de condensación">
  <a:themeElements>
    <a:clrScheme name="Estela de condensación">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Estela de condensación">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tela de condensación">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TM04033937[[fn=Estela de condensación]]</Template>
  <TotalTime>36</TotalTime>
  <Words>695</Words>
  <Application>Microsoft Office PowerPoint</Application>
  <PresentationFormat>Panorámica</PresentationFormat>
  <Paragraphs>38</Paragraphs>
  <Slides>16</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16</vt:i4>
      </vt:variant>
    </vt:vector>
  </HeadingPairs>
  <TitlesOfParts>
    <vt:vector size="19" baseType="lpstr">
      <vt:lpstr>Arial</vt:lpstr>
      <vt:lpstr>Century Gothic</vt:lpstr>
      <vt:lpstr>Estela de condensación</vt:lpstr>
      <vt:lpstr>Wilson Alfredo Oscal Aguilar </vt:lpstr>
      <vt:lpstr>Partes externas  y internas de la computadora </vt:lpstr>
      <vt:lpstr>Presentación de PowerPoint</vt:lpstr>
      <vt:lpstr>Procesador </vt:lpstr>
      <vt:lpstr>Memoria Ram </vt:lpstr>
      <vt:lpstr>Disco Duro </vt:lpstr>
      <vt:lpstr>Placa Madre </vt:lpstr>
      <vt:lpstr>Tarjeta Grafica</vt:lpstr>
      <vt:lpstr>Partes externas de una computadora </vt:lpstr>
      <vt:lpstr>Presentación de PowerPoint</vt:lpstr>
      <vt:lpstr>Monitor </vt:lpstr>
      <vt:lpstr>Mause </vt:lpstr>
      <vt:lpstr>Teclado </vt:lpstr>
      <vt:lpstr>Alta voces </vt:lpstr>
      <vt:lpstr>Impresora </vt:lpstr>
      <vt:lpstr>Muchas Gracias Por Ver…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Wilson Alfredo Oscal Aguilar</dc:title>
  <dc:creator>GNet</dc:creator>
  <cp:lastModifiedBy>GNet</cp:lastModifiedBy>
  <cp:revision>6</cp:revision>
  <dcterms:created xsi:type="dcterms:W3CDTF">2025-10-28T15:50:23Z</dcterms:created>
  <dcterms:modified xsi:type="dcterms:W3CDTF">2025-10-28T16:27:14Z</dcterms:modified>
</cp:coreProperties>
</file>