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CF5C913-104B-4B00-BB07-56175683D9F8}" type="datetimeFigureOut">
              <a:rPr lang="es-GT" smtClean="0"/>
              <a:t>1/11/2025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06FD798-8AF7-454B-AECB-6A37D9388878}" type="slidenum">
              <a:rPr lang="es-GT" smtClean="0"/>
              <a:t>‹Nº›</a:t>
            </a:fld>
            <a:endParaRPr lang="es-GT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309118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5C913-104B-4B00-BB07-56175683D9F8}" type="datetimeFigureOut">
              <a:rPr lang="es-GT" smtClean="0"/>
              <a:t>1/11/2025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D798-8AF7-454B-AECB-6A37D93888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6981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5C913-104B-4B00-BB07-56175683D9F8}" type="datetimeFigureOut">
              <a:rPr lang="es-GT" smtClean="0"/>
              <a:t>1/11/2025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D798-8AF7-454B-AECB-6A37D93888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40955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5C913-104B-4B00-BB07-56175683D9F8}" type="datetimeFigureOut">
              <a:rPr lang="es-GT" smtClean="0"/>
              <a:t>1/11/2025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D798-8AF7-454B-AECB-6A37D93888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470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CF5C913-104B-4B00-BB07-56175683D9F8}" type="datetimeFigureOut">
              <a:rPr lang="es-GT" smtClean="0"/>
              <a:t>1/11/2025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06FD798-8AF7-454B-AECB-6A37D9388878}" type="slidenum">
              <a:rPr lang="es-GT" smtClean="0"/>
              <a:t>‹Nº›</a:t>
            </a:fld>
            <a:endParaRPr lang="es-GT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388045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5C913-104B-4B00-BB07-56175683D9F8}" type="datetimeFigureOut">
              <a:rPr lang="es-GT" smtClean="0"/>
              <a:t>1/11/2025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D798-8AF7-454B-AECB-6A37D93888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508607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5C913-104B-4B00-BB07-56175683D9F8}" type="datetimeFigureOut">
              <a:rPr lang="es-GT" smtClean="0"/>
              <a:t>1/11/2025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D798-8AF7-454B-AECB-6A37D93888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990354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5C913-104B-4B00-BB07-56175683D9F8}" type="datetimeFigureOut">
              <a:rPr lang="es-GT" smtClean="0"/>
              <a:t>1/11/2025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D798-8AF7-454B-AECB-6A37D93888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13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5C913-104B-4B00-BB07-56175683D9F8}" type="datetimeFigureOut">
              <a:rPr lang="es-GT" smtClean="0"/>
              <a:t>1/11/2025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FD798-8AF7-454B-AECB-6A37D93888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973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BCF5C913-104B-4B00-BB07-56175683D9F8}" type="datetimeFigureOut">
              <a:rPr lang="es-GT" smtClean="0"/>
              <a:t>1/11/2025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06FD798-8AF7-454B-AECB-6A37D9388878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857008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294967295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BCF5C913-104B-4B00-BB07-56175683D9F8}" type="datetimeFigureOut">
              <a:rPr lang="es-GT" smtClean="0"/>
              <a:t>1/11/2025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06FD798-8AF7-454B-AECB-6A37D938887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6831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CF5C913-104B-4B00-BB07-56175683D9F8}" type="datetimeFigureOut">
              <a:rPr lang="es-GT" smtClean="0"/>
              <a:t>1/11/2025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06FD798-8AF7-454B-AECB-6A37D9388878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88857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pos="79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orient="horz" pos="400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720">
          <p15:clr>
            <a:srgbClr val="F26B43"/>
          </p15:clr>
        </p15:guide>
        <p15:guide id="4294967295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Wilson Alfredo Oscal Aguilar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 algn="l"/>
            <a:r>
              <a:rPr lang="es-GT" dirty="0" smtClean="0"/>
              <a:t>ID: 1456			Profe: Gustavo Blanco</a:t>
            </a:r>
          </a:p>
          <a:p>
            <a:pPr algn="l"/>
            <a:r>
              <a:rPr lang="es-GT" dirty="0" smtClean="0"/>
              <a:t>EDAD: 16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13775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00"/>
    </mc:Choice>
    <mc:Fallback>
      <p:transition spd="slow" advClick="0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  <p:bldP spid="3" grpId="1" build="p"/>
      <p:bldP spid="3" grpId="2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199" y="339634"/>
            <a:ext cx="10918371" cy="5837329"/>
          </a:xfrm>
        </p:spPr>
        <p:txBody>
          <a:bodyPr/>
          <a:lstStyle/>
          <a:p>
            <a:r>
              <a:rPr lang="es-MX" b="1" dirty="0" smtClean="0"/>
              <a:t>Caperucita Roja — Cuento clásico</a:t>
            </a:r>
          </a:p>
          <a:p>
            <a:r>
              <a:rPr lang="es-MX" dirty="0" smtClean="0"/>
              <a:t>Había una vez una niña muy dulce y querida por todos. Su abuela le había hecho una </a:t>
            </a:r>
            <a:r>
              <a:rPr lang="es-MX" b="1" dirty="0" err="1" smtClean="0"/>
              <a:t>capita</a:t>
            </a:r>
            <a:r>
              <a:rPr lang="es-MX" b="1" dirty="0" smtClean="0"/>
              <a:t> con capucha roja</a:t>
            </a:r>
            <a:r>
              <a:rPr lang="es-MX" dirty="0" smtClean="0"/>
              <a:t>, y como la llevaba siempre, todos la llamaban </a:t>
            </a:r>
            <a:r>
              <a:rPr lang="es-MX" b="1" dirty="0" smtClean="0"/>
              <a:t>Caperucita Roja</a:t>
            </a:r>
            <a:r>
              <a:rPr lang="es-MX" dirty="0" smtClean="0"/>
              <a:t>.</a:t>
            </a:r>
          </a:p>
          <a:p>
            <a:r>
              <a:rPr lang="es-MX" dirty="0" smtClean="0"/>
              <a:t>Un día, su madre le dijo:</a:t>
            </a:r>
          </a:p>
          <a:p>
            <a:r>
              <a:rPr lang="es-MX" dirty="0" smtClean="0"/>
              <a:t>—Caperucita, tu abuela está enferma. Llévale esta cesta con pan, mantequilla, pastel y miel, pero </a:t>
            </a:r>
            <a:r>
              <a:rPr lang="es-MX" b="1" dirty="0" smtClean="0"/>
              <a:t>no te apartes del camino</a:t>
            </a:r>
            <a:r>
              <a:rPr lang="es-MX" dirty="0" smtClean="0"/>
              <a:t>.</a:t>
            </a:r>
          </a:p>
          <a:p>
            <a:r>
              <a:rPr lang="es-MX" dirty="0" smtClean="0"/>
              <a:t>—Sí, mamá —respondió la niña.</a:t>
            </a:r>
          </a:p>
          <a:p>
            <a:r>
              <a:rPr lang="es-MX" dirty="0" smtClean="0"/>
              <a:t>Y Caperucita Roja partió alegremente hacia la casa de su abuela, que vivía al otro lado del bosque.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2831" y="3863747"/>
            <a:ext cx="2313216" cy="2313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655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00"/>
    </mc:Choice>
    <mc:Fallback>
      <p:transition spd="slow" advClick="0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5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199" y="417095"/>
            <a:ext cx="10872537" cy="5759868"/>
          </a:xfrm>
        </p:spPr>
        <p:txBody>
          <a:bodyPr>
            <a:normAutofit/>
          </a:bodyPr>
          <a:lstStyle/>
          <a:p>
            <a:r>
              <a:rPr lang="es-MX" b="1" dirty="0" smtClean="0"/>
              <a:t>El encuentro con el lobo</a:t>
            </a:r>
          </a:p>
          <a:p>
            <a:r>
              <a:rPr lang="es-MX" dirty="0" smtClean="0"/>
              <a:t>Mientras caminaba, se encontró con un </a:t>
            </a:r>
            <a:r>
              <a:rPr lang="es-MX" b="1" dirty="0" smtClean="0"/>
              <a:t>lobo astuto y hambriento</a:t>
            </a:r>
            <a:r>
              <a:rPr lang="es-MX" dirty="0" smtClean="0"/>
              <a:t>. El lobo le preguntó:</a:t>
            </a:r>
          </a:p>
          <a:p>
            <a:r>
              <a:rPr lang="es-MX" dirty="0" smtClean="0"/>
              <a:t>—¿A dónde vas, Caperucita?</a:t>
            </a:r>
          </a:p>
          <a:p>
            <a:r>
              <a:rPr lang="es-MX" dirty="0" smtClean="0"/>
              <a:t>—A casa de mi abuelita —contestó—, para llevarle esta cesta.</a:t>
            </a:r>
          </a:p>
          <a:p>
            <a:r>
              <a:rPr lang="es-MX" dirty="0" smtClean="0"/>
              <a:t>El lobo, muy interesado, le preguntó dónde vivía su abuela. Caperucita le explicó que era la casa más allá del molino, bajo los tres grandes robles.</a:t>
            </a:r>
          </a:p>
          <a:p>
            <a:r>
              <a:rPr lang="es-MX" dirty="0" smtClean="0"/>
              <a:t>El lobo pensó:</a:t>
            </a:r>
            <a:br>
              <a:rPr lang="es-MX" dirty="0" smtClean="0"/>
            </a:br>
            <a:r>
              <a:rPr lang="es-MX" i="1" dirty="0" smtClean="0"/>
              <a:t>"Esta niña será un buen bocado, pero aún mejor estará su abuela. Debo ser astuto."</a:t>
            </a:r>
            <a:endParaRPr lang="es-MX" dirty="0" smtClean="0"/>
          </a:p>
          <a:p>
            <a:r>
              <a:rPr lang="es-MX" dirty="0" smtClean="0"/>
              <a:t>Entonces le dijo:</a:t>
            </a:r>
          </a:p>
          <a:p>
            <a:r>
              <a:rPr lang="es-MX" dirty="0" smtClean="0"/>
              <a:t>—¡Qué lindas flores hay por aquí! ¿Por qué no recoges algunas para tu abuela?</a:t>
            </a:r>
          </a:p>
          <a:p>
            <a:r>
              <a:rPr lang="es-MX" dirty="0" smtClean="0"/>
              <a:t>Caperucita, olvidando las palabras de su madre, </a:t>
            </a:r>
            <a:r>
              <a:rPr lang="es-MX" b="1" dirty="0" smtClean="0"/>
              <a:t>se desvió del camino</a:t>
            </a:r>
            <a:r>
              <a:rPr lang="es-MX" dirty="0" smtClean="0"/>
              <a:t> para coger flores.</a:t>
            </a:r>
          </a:p>
          <a:p>
            <a:r>
              <a:rPr lang="es-MX" dirty="0" smtClean="0"/>
              <a:t>Mientras tanto, el </a:t>
            </a:r>
            <a:r>
              <a:rPr lang="es-MX" b="1" dirty="0" smtClean="0"/>
              <a:t>lobo corrió directamente a la casa de la abuela</a:t>
            </a:r>
            <a:r>
              <a:rPr lang="es-MX" dirty="0" smtClean="0"/>
              <a:t>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53105" y="4865912"/>
            <a:ext cx="1719399" cy="1719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013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00"/>
    </mc:Choice>
    <mc:Fallback>
      <p:transition spd="slow" advClick="0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8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8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9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9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9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0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0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1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1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1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2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3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3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4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4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5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5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5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6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0" fill="hold">
                      <p:stCondLst>
                        <p:cond delay="indefinite"/>
                      </p:stCondLst>
                      <p:childTnLst>
                        <p:par>
                          <p:cTn id="271" fill="hold">
                            <p:stCondLst>
                              <p:cond delay="0"/>
                            </p:stCondLst>
                            <p:childTnLst>
                              <p:par>
                                <p:cTn id="272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7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8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8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9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0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0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1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2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2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9" fill="hold">
                      <p:stCondLst>
                        <p:cond delay="indefinite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4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3" fill="hold">
                      <p:stCondLst>
                        <p:cond delay="indefinite"/>
                      </p:stCondLst>
                      <p:childTnLst>
                        <p:par>
                          <p:cTn id="344" fill="hold">
                            <p:stCondLst>
                              <p:cond delay="0"/>
                            </p:stCondLst>
                            <p:childTnLst>
                              <p:par>
                                <p:cTn id="34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97305" y="224589"/>
            <a:ext cx="11357811" cy="5952374"/>
          </a:xfrm>
        </p:spPr>
        <p:txBody>
          <a:bodyPr/>
          <a:lstStyle/>
          <a:p>
            <a:r>
              <a:rPr lang="es-MX" b="1" dirty="0" smtClean="0"/>
              <a:t>El lobo en la casa de la abuela</a:t>
            </a:r>
          </a:p>
          <a:p>
            <a:r>
              <a:rPr lang="es-MX" dirty="0" smtClean="0"/>
              <a:t>El lobo llamó a la puerta:</a:t>
            </a:r>
          </a:p>
          <a:p>
            <a:r>
              <a:rPr lang="es-MX" dirty="0" smtClean="0"/>
              <a:t>—¿Quién es? —preguntó la abuela.</a:t>
            </a:r>
          </a:p>
          <a:p>
            <a:r>
              <a:rPr lang="es-MX" dirty="0" smtClean="0"/>
              <a:t>—Soy yo, Caperucita Roja —respondió el lobo, imitando la voz de la niña—. Te traigo pan y pastel.</a:t>
            </a:r>
          </a:p>
          <a:p>
            <a:r>
              <a:rPr lang="es-MX" dirty="0" smtClean="0"/>
              <a:t>La abuela le dijo:</a:t>
            </a:r>
          </a:p>
          <a:p>
            <a:r>
              <a:rPr lang="es-MX" dirty="0" smtClean="0"/>
              <a:t>—Pasa, hija mía. Tira del cordón y se abrirá la puerta.</a:t>
            </a:r>
          </a:p>
          <a:p>
            <a:r>
              <a:rPr lang="es-MX" dirty="0" smtClean="0"/>
              <a:t>El lobo entró de un salto y </a:t>
            </a:r>
            <a:r>
              <a:rPr lang="es-MX" b="1" dirty="0" smtClean="0"/>
              <a:t>se comió a la abuela</a:t>
            </a:r>
            <a:r>
              <a:rPr lang="es-MX" dirty="0" smtClean="0"/>
              <a:t> de un solo bocado. Luego se puso su gorro, sus gafas y se metió en la cama.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4024" y="3962761"/>
            <a:ext cx="1719221" cy="1719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7410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000"/>
    </mc:Choice>
    <mc:Fallback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9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0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1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2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76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7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78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83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84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5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6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0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1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2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97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98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99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0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04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05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06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7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7" presetClass="emph" presetSubtype="0" fill="remove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11" dur="250" autoRev="1" fill="remov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2" dur="250" autoRev="1" fill="remov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13" dur="250" autoRev="1" fill="remov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4" dur="250" autoRev="1" fill="remov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42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4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2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6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  <p:bldP spid="3" grpId="3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199" y="449179"/>
            <a:ext cx="10663989" cy="5727784"/>
          </a:xfrm>
        </p:spPr>
        <p:txBody>
          <a:bodyPr>
            <a:normAutofit/>
          </a:bodyPr>
          <a:lstStyle/>
          <a:p>
            <a:r>
              <a:rPr lang="es-MX" b="1" dirty="0" smtClean="0"/>
              <a:t>La llegada de Caperucita Roja</a:t>
            </a:r>
          </a:p>
          <a:p>
            <a:r>
              <a:rPr lang="es-MX" dirty="0" smtClean="0"/>
              <a:t>Cuando Caperucita llegó, se sorprendió al ver la puerta abierta. Entró y dijo:</a:t>
            </a:r>
          </a:p>
          <a:p>
            <a:r>
              <a:rPr lang="es-MX" dirty="0" smtClean="0"/>
              <a:t>—¡Abuelita! Qué raro estás hoy...</a:t>
            </a:r>
          </a:p>
          <a:p>
            <a:r>
              <a:rPr lang="es-MX" dirty="0" smtClean="0"/>
              <a:t>—Acércate, hijita —dijo el lobo disfrazado.</a:t>
            </a:r>
          </a:p>
          <a:p>
            <a:r>
              <a:rPr lang="es-MX" dirty="0" smtClean="0"/>
              <a:t>Entonces la niña comenzó a notar cosas extrañas:</a:t>
            </a:r>
          </a:p>
          <a:p>
            <a:r>
              <a:rPr lang="es-MX" dirty="0" smtClean="0"/>
              <a:t>—¡Abuelita, qué </a:t>
            </a:r>
            <a:r>
              <a:rPr lang="es-MX" b="1" dirty="0" smtClean="0"/>
              <a:t>ojos</a:t>
            </a:r>
            <a:r>
              <a:rPr lang="es-MX" dirty="0" smtClean="0"/>
              <a:t> tan grandes tienes!</a:t>
            </a:r>
            <a:br>
              <a:rPr lang="es-MX" dirty="0" smtClean="0"/>
            </a:br>
            <a:r>
              <a:rPr lang="es-MX" dirty="0" smtClean="0"/>
              <a:t>—Son para verte mejor, querida.</a:t>
            </a:r>
          </a:p>
          <a:p>
            <a:r>
              <a:rPr lang="es-MX" dirty="0" smtClean="0"/>
              <a:t>—¡Abuelita, qué </a:t>
            </a:r>
            <a:r>
              <a:rPr lang="es-MX" b="1" dirty="0" smtClean="0"/>
              <a:t>orejas</a:t>
            </a:r>
            <a:r>
              <a:rPr lang="es-MX" dirty="0" smtClean="0"/>
              <a:t> tan grandes tienes!</a:t>
            </a:r>
            <a:br>
              <a:rPr lang="es-MX" dirty="0" smtClean="0"/>
            </a:br>
            <a:r>
              <a:rPr lang="es-MX" dirty="0" smtClean="0"/>
              <a:t>—Son para oírte mejor, mi niña.</a:t>
            </a:r>
          </a:p>
          <a:p>
            <a:r>
              <a:rPr lang="es-MX" dirty="0" smtClean="0"/>
              <a:t>—¡Abuelita, qué </a:t>
            </a:r>
            <a:r>
              <a:rPr lang="es-MX" b="1" dirty="0" smtClean="0"/>
              <a:t>dientes</a:t>
            </a:r>
            <a:r>
              <a:rPr lang="es-MX" dirty="0" smtClean="0"/>
              <a:t> tan grandes tienes!</a:t>
            </a:r>
            <a:br>
              <a:rPr lang="es-MX" dirty="0" smtClean="0"/>
            </a:br>
            <a:r>
              <a:rPr lang="es-MX" dirty="0" smtClean="0"/>
              <a:t>—¡Son para comerte mejor!</a:t>
            </a:r>
          </a:p>
          <a:p>
            <a:r>
              <a:rPr lang="es-MX" dirty="0" smtClean="0"/>
              <a:t>Y diciendo esto, el </a:t>
            </a:r>
            <a:r>
              <a:rPr lang="es-MX" b="1" dirty="0" smtClean="0"/>
              <a:t>lobo saltó de la cama y se la comió también</a:t>
            </a:r>
            <a:r>
              <a:rPr lang="es-MX" dirty="0" smtClean="0"/>
              <a:t>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89896" y="4224428"/>
            <a:ext cx="2310584" cy="2310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0533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000"/>
    </mc:Choice>
    <mc:Fallback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9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0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1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42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42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42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42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42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42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42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42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42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  <p:bldP spid="3" grpId="3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336884"/>
            <a:ext cx="10712116" cy="5840079"/>
          </a:xfrm>
        </p:spPr>
        <p:txBody>
          <a:bodyPr/>
          <a:lstStyle/>
          <a:p>
            <a:r>
              <a:rPr lang="es-MX" b="1" dirty="0" smtClean="0"/>
              <a:t>El rescate</a:t>
            </a:r>
          </a:p>
          <a:p>
            <a:r>
              <a:rPr lang="es-MX" dirty="0" smtClean="0"/>
              <a:t>Por suerte, un </a:t>
            </a:r>
            <a:r>
              <a:rPr lang="es-MX" b="1" dirty="0" smtClean="0"/>
              <a:t>leñador que pasaba cerca</a:t>
            </a:r>
            <a:r>
              <a:rPr lang="es-MX" dirty="0" smtClean="0"/>
              <a:t> oyó los gritos de Caperucita. Entró en la casa, vio al lobo dormido y pensó:</a:t>
            </a:r>
            <a:br>
              <a:rPr lang="es-MX" dirty="0" smtClean="0"/>
            </a:br>
            <a:r>
              <a:rPr lang="es-MX" i="1" dirty="0" smtClean="0"/>
              <a:t>"¡Este malvado ha devorado a la abuela!"</a:t>
            </a:r>
            <a:endParaRPr lang="es-MX" dirty="0" smtClean="0"/>
          </a:p>
          <a:p>
            <a:r>
              <a:rPr lang="es-MX" dirty="0" smtClean="0"/>
              <a:t>Tomó su hacha, abrió el vientre del lobo, y de allí salieron </a:t>
            </a:r>
            <a:r>
              <a:rPr lang="es-MX" b="1" dirty="0" smtClean="0"/>
              <a:t>Caperucita Roja y su abuela</a:t>
            </a:r>
            <a:r>
              <a:rPr lang="es-MX" dirty="0" smtClean="0"/>
              <a:t>, sanas y salvas.</a:t>
            </a:r>
          </a:p>
          <a:p>
            <a:r>
              <a:rPr lang="es-MX" dirty="0" smtClean="0"/>
              <a:t>Luego llenaron el cuerpo del lobo con piedras, y cuando despertó e intentó huir, </a:t>
            </a:r>
            <a:r>
              <a:rPr lang="es-MX" b="1" dirty="0" smtClean="0"/>
              <a:t>cayó muerto por su propio peso</a:t>
            </a:r>
            <a:r>
              <a:rPr lang="es-MX" dirty="0" smtClean="0"/>
              <a:t>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6056" y="4319313"/>
            <a:ext cx="2310584" cy="231058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3006" y="4684209"/>
            <a:ext cx="1719221" cy="1719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09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000"/>
    </mc:Choice>
    <mc:Fallback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3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5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5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5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5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3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4" fill="hold">
                      <p:stCondLst>
                        <p:cond delay="0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7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8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609600"/>
            <a:ext cx="10471484" cy="5567363"/>
          </a:xfrm>
        </p:spPr>
        <p:txBody>
          <a:bodyPr/>
          <a:lstStyle/>
          <a:p>
            <a:r>
              <a:rPr lang="es-MX" b="1" dirty="0" smtClean="0"/>
              <a:t>Final y moraleja</a:t>
            </a:r>
          </a:p>
          <a:p>
            <a:r>
              <a:rPr lang="es-MX" dirty="0" smtClean="0"/>
              <a:t>Caperucita abrazó a su abuela y le prometió:</a:t>
            </a:r>
          </a:p>
          <a:p>
            <a:r>
              <a:rPr lang="es-MX" dirty="0" smtClean="0"/>
              <a:t>—Nunca más me apartaré del camino ni hablaré con extraños.</a:t>
            </a:r>
          </a:p>
          <a:p>
            <a:r>
              <a:rPr lang="es-MX" dirty="0" smtClean="0"/>
              <a:t>Desde entonces, Caperucita Roja aprendió a ser prudente y obediente.</a:t>
            </a:r>
          </a:p>
          <a:p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1623" y="4457742"/>
            <a:ext cx="1719221" cy="171922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0844" y="4222953"/>
            <a:ext cx="2052276" cy="2052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561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000"/>
    </mc:Choice>
    <mc:Fallback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1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2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8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9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5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6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1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2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3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Gracias por ver.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95361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000"/>
    </mc:Choice>
    <mc:Fallback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36</TotalTime>
  <Words>414</Words>
  <Application>Microsoft Office PowerPoint</Application>
  <PresentationFormat>Panorámica</PresentationFormat>
  <Paragraphs>44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Impact</vt:lpstr>
      <vt:lpstr>Badge</vt:lpstr>
      <vt:lpstr>Wilson Alfredo Oscal Aguilar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 por ver.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Wilson Alfredo Oscal Aguilar</dc:title>
  <dc:creator>wilsonA</dc:creator>
  <cp:lastModifiedBy>wilsonA</cp:lastModifiedBy>
  <cp:revision>5</cp:revision>
  <dcterms:created xsi:type="dcterms:W3CDTF">2025-11-01T23:20:36Z</dcterms:created>
  <dcterms:modified xsi:type="dcterms:W3CDTF">2025-11-01T23:56:56Z</dcterms:modified>
</cp:coreProperties>
</file>