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4DE7-9943-4054-82F8-F30B11E7203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6A41B-FE69-4FAB-94C7-D635FE3A72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1572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4DE7-9943-4054-82F8-F30B11E7203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6A41B-FE69-4FAB-94C7-D635FE3A72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9240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4DE7-9943-4054-82F8-F30B11E7203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6A41B-FE69-4FAB-94C7-D635FE3A72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95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4DE7-9943-4054-82F8-F30B11E7203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6A41B-FE69-4FAB-94C7-D635FE3A72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0023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4DE7-9943-4054-82F8-F30B11E7203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6A41B-FE69-4FAB-94C7-D635FE3A72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4945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4DE7-9943-4054-82F8-F30B11E7203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6A41B-FE69-4FAB-94C7-D635FE3A72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0213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4DE7-9943-4054-82F8-F30B11E7203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6A41B-FE69-4FAB-94C7-D635FE3A72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7549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4DE7-9943-4054-82F8-F30B11E7203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6A41B-FE69-4FAB-94C7-D635FE3A72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1514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4DE7-9943-4054-82F8-F30B11E7203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6A41B-FE69-4FAB-94C7-D635FE3A72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30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4DE7-9943-4054-82F8-F30B11E7203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6A41B-FE69-4FAB-94C7-D635FE3A72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9605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64DE7-9943-4054-82F8-F30B11E7203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6A41B-FE69-4FAB-94C7-D635FE3A72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6609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64DE7-9943-4054-82F8-F30B11E7203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6A41B-FE69-4FAB-94C7-D635FE3A72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0914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632"/>
            <a:ext cx="12192000" cy="6874632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7848600" y="698500"/>
            <a:ext cx="449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 smtClean="0">
                <a:effectLst>
                  <a:reflection blurRad="6350" stA="60000" endA="900" endPos="58000" dir="5400000" sy="-100000" algn="bl" rotWithShape="0"/>
                </a:effectLst>
              </a:rPr>
              <a:t>Tienda la abuelita </a:t>
            </a:r>
            <a:endParaRPr lang="es-GT" sz="4000" b="1" dirty="0"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01" t="12661" r="36623" b="27906"/>
          <a:stretch/>
        </p:blipFill>
        <p:spPr>
          <a:xfrm>
            <a:off x="7432766" y="4167051"/>
            <a:ext cx="2481942" cy="2534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496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1.85185E-6 L -2.08333E-6 1.85185E-6 C -0.00534 0.00093 -0.01484 0.00208 -0.02044 0.0037 C -0.02187 0.00417 -0.02331 0.00532 -0.02474 0.00579 C -0.02904 0.00671 -0.03333 0.00694 -0.0375 0.00764 C -0.03893 0.00833 -0.04036 0.00903 -0.0418 0.00949 C -0.04753 0.01111 -0.0569 0.0125 -0.06224 0.01343 L -0.17682 0.01134 C -0.17799 0.01134 -0.17891 0.00972 -0.18008 0.00949 C -0.18398 0.00856 -0.18789 0.00833 -0.1918 0.00764 C -0.19401 0.00625 -0.19609 0.00463 -0.19831 0.0037 C -0.20078 0.00278 -0.20325 0.00255 -0.20573 0.00185 C -0.20755 0.00139 -0.20937 0.00069 -0.21107 1.85185E-6 C -0.22396 -0.00903 -0.20781 0.00139 -0.22396 -0.00579 C -0.22721 -0.00718 -0.23359 -0.01134 -0.23359 -0.01134 C -0.23958 -0.01852 -0.23372 -0.01273 -0.24219 -0.01713 C -0.25625 -0.02477 -0.23893 -0.01782 -0.25286 -0.02292 C -0.2543 -0.02407 -0.25573 -0.02546 -0.25716 -0.02662 C -0.2582 -0.02755 -0.25937 -0.02778 -0.26042 -0.0287 C -0.27057 -0.03773 -0.25352 -0.02639 -0.27005 -0.03611 C -0.27109 -0.0375 -0.27227 -0.03866 -0.27331 -0.04005 C -0.27448 -0.04167 -0.27513 -0.04445 -0.27643 -0.04583 C -0.27812 -0.04722 -0.28008 -0.04699 -0.28177 -0.04769 C -0.28802 -0.05486 -0.28203 -0.04861 -0.28828 -0.05347 C -0.29753 -0.06042 -0.28828 -0.05463 -0.2957 -0.05903 C -0.29687 -0.06042 -0.29779 -0.06181 -0.29896 -0.06296 C -0.3 -0.06389 -0.30117 -0.06389 -0.30221 -0.06482 C -0.31575 -0.07894 -0.3069 -0.07454 -0.31719 -0.07824 C -0.32279 -0.0882 -0.31758 -0.08079 -0.32578 -0.08565 C -0.32721 -0.08657 -0.32852 -0.08843 -0.33008 -0.08958 C -0.33255 -0.09144 -0.33477 -0.0919 -0.3375 -0.09329 C -0.33867 -0.09398 -0.33971 -0.09468 -0.34075 -0.09537 C -0.34427 -0.09699 -0.34674 -0.09769 -0.35039 -0.09907 C -0.36224 -0.10741 -0.35039 -0.1 -0.37292 -0.10671 C -0.37578 -0.10764 -0.38164 -0.10926 -0.38464 -0.11042 C -0.39075 -0.1132 -0.3849 -0.11204 -0.39219 -0.11435 C -0.39466 -0.11505 -0.39714 -0.11551 -0.39974 -0.1162 C -0.40859 -0.12153 -0.39479 -0.11343 -0.41354 -0.12384 C -0.41575 -0.125 -0.41797 -0.12616 -0.42005 -0.12755 C -0.42148 -0.1287 -0.42292 -0.13032 -0.42435 -0.13148 C -0.42721 -0.13357 -0.42969 -0.13426 -0.43294 -0.13519 C -0.43802 -0.1412 -0.4349 -0.13843 -0.44258 -0.14282 C -0.44362 -0.14352 -0.44479 -0.14375 -0.4457 -0.14491 L -0.45221 -0.15232 C -0.45325 -0.1537 -0.45417 -0.15556 -0.45534 -0.15625 L -0.45859 -0.1581 C -0.45964 -0.15995 -0.46081 -0.16181 -0.46185 -0.16389 C -0.46263 -0.16551 -0.46315 -0.16782 -0.46393 -0.16968 C -0.46602 -0.17361 -0.47044 -0.18102 -0.47044 -0.18102 C -0.47227 -0.19097 -0.47018 -0.18287 -0.47461 -0.19236 C -0.47552 -0.19421 -0.47591 -0.19653 -0.47682 -0.19815 C -0.47878 -0.20116 -0.4832 -0.20579 -0.4832 -0.20579 C -0.48932 -0.22222 -0.48125 -0.20278 -0.48854 -0.21343 C -0.48958 -0.21482 -0.48971 -0.21759 -0.49075 -0.21898 C -0.49167 -0.22037 -0.49297 -0.22014 -0.49401 -0.22107 C -0.49622 -0.22315 -0.49857 -0.22546 -0.50039 -0.2287 C -0.50247 -0.23241 -0.50391 -0.23843 -0.50677 -0.24005 C -0.51849 -0.24699 -0.50078 -0.23588 -0.51328 -0.24583 C -0.51536 -0.24745 -0.51966 -0.24954 -0.51966 -0.24954 C -0.5207 -0.25093 -0.52187 -0.25185 -0.52292 -0.25347 L -0.53255 -0.2706 L -0.53568 -0.27616 C -0.53711 -0.2787 -0.5388 -0.28102 -0.53997 -0.2838 C -0.54505 -0.29514 -0.54245 -0.2912 -0.54753 -0.29722 C -0.54857 -0.29977 -0.54935 -0.30278 -0.55078 -0.30486 C -0.5526 -0.30787 -0.55716 -0.3125 -0.55716 -0.3125 C -0.55833 -0.31875 -0.55716 -0.31806 -0.55924 -0.31806 L -0.55612 -0.3162 " pathEditMode="relative" ptsTypes="AAAAAAAAAAAAAAAAAAAAAAAAAAAAAAAAAAAAAAAAAAAAAAAAAAAAAAAAAAAAAAAAAAAA">
                                      <p:cBhvr>
                                        <p:cTn id="6" dur="3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3509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29" t="8966" r="49815" b="46598"/>
          <a:stretch/>
        </p:blipFill>
        <p:spPr>
          <a:xfrm>
            <a:off x="4660174" y="3479875"/>
            <a:ext cx="3386546" cy="297317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13" t="36251" r="42468" b="24536"/>
          <a:stretch/>
        </p:blipFill>
        <p:spPr>
          <a:xfrm>
            <a:off x="6889566" y="4297678"/>
            <a:ext cx="2660539" cy="2155373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98" t="14499" r="37663" b="25149"/>
          <a:stretch/>
        </p:blipFill>
        <p:spPr>
          <a:xfrm>
            <a:off x="8754870" y="4462060"/>
            <a:ext cx="2116182" cy="257338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50" t="10823" r="39870" b="26987"/>
          <a:stretch/>
        </p:blipFill>
        <p:spPr>
          <a:xfrm>
            <a:off x="6871897" y="3343809"/>
            <a:ext cx="2090057" cy="2651760"/>
          </a:xfrm>
          <a:prstGeom prst="rect">
            <a:avLst/>
          </a:prstGeom>
        </p:spPr>
      </p:pic>
      <p:sp>
        <p:nvSpPr>
          <p:cNvPr id="9" name="Llamada de nube 8"/>
          <p:cNvSpPr/>
          <p:nvPr/>
        </p:nvSpPr>
        <p:spPr>
          <a:xfrm>
            <a:off x="385780" y="1484244"/>
            <a:ext cx="3246783" cy="210709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Toc</a:t>
            </a:r>
            <a:r>
              <a:rPr lang="es-ES" dirty="0" smtClean="0"/>
              <a:t> </a:t>
            </a:r>
            <a:r>
              <a:rPr lang="es-ES" dirty="0" err="1" smtClean="0"/>
              <a:t>toc</a:t>
            </a:r>
            <a:r>
              <a:rPr lang="es-ES" dirty="0" smtClean="0"/>
              <a:t>…</a:t>
            </a:r>
            <a:endParaRPr lang="es-GT" dirty="0"/>
          </a:p>
        </p:txBody>
      </p:sp>
      <p:sp>
        <p:nvSpPr>
          <p:cNvPr id="10" name="Llamada de nube 9"/>
          <p:cNvSpPr/>
          <p:nvPr/>
        </p:nvSpPr>
        <p:spPr>
          <a:xfrm>
            <a:off x="409810" y="1404731"/>
            <a:ext cx="3326296" cy="223417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¿Puedo pasar?</a:t>
            </a:r>
            <a:endParaRPr lang="es-GT" dirty="0"/>
          </a:p>
        </p:txBody>
      </p:sp>
      <p:sp>
        <p:nvSpPr>
          <p:cNvPr id="11" name="Llamada de nube 10"/>
          <p:cNvSpPr/>
          <p:nvPr/>
        </p:nvSpPr>
        <p:spPr>
          <a:xfrm>
            <a:off x="9169039" y="2974769"/>
            <a:ext cx="2890439" cy="148729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Sisi</a:t>
            </a:r>
            <a:r>
              <a:rPr lang="es-ES" dirty="0" smtClean="0"/>
              <a:t>.. Pase </a:t>
            </a:r>
            <a:r>
              <a:rPr lang="es-ES" dirty="0" err="1" smtClean="0"/>
              <a:t>pase</a:t>
            </a:r>
            <a:r>
              <a:rPr lang="es-ES" dirty="0" smtClean="0"/>
              <a:t> </a:t>
            </a:r>
            <a:endParaRPr lang="es-GT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29" t="13133" r="40447" b="24709"/>
          <a:stretch/>
        </p:blipFill>
        <p:spPr>
          <a:xfrm>
            <a:off x="385780" y="4207565"/>
            <a:ext cx="1762541" cy="2650435"/>
          </a:xfrm>
          <a:prstGeom prst="rect">
            <a:avLst/>
          </a:prstGeom>
        </p:spPr>
      </p:pic>
      <p:sp>
        <p:nvSpPr>
          <p:cNvPr id="14" name="Llamada de nube 13"/>
          <p:cNvSpPr/>
          <p:nvPr/>
        </p:nvSpPr>
        <p:spPr>
          <a:xfrm>
            <a:off x="7806852" y="2133600"/>
            <a:ext cx="1896036" cy="121020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¿Que desea?</a:t>
            </a:r>
            <a:endParaRPr lang="es-GT" dirty="0"/>
          </a:p>
        </p:txBody>
      </p:sp>
      <p:sp>
        <p:nvSpPr>
          <p:cNvPr id="15" name="Llamada de nube 14"/>
          <p:cNvSpPr/>
          <p:nvPr/>
        </p:nvSpPr>
        <p:spPr>
          <a:xfrm>
            <a:off x="3802855" y="2372139"/>
            <a:ext cx="2067339" cy="134627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!!Nada Muchas Gracias¡¡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0002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41667E-6 7.03704E-6 L -5.41667E-6 7.03704E-6 L 0.0108 -0.00393 C 0.01223 -0.00462 0.01366 -0.00555 0.0151 -0.00601 C 0.01874 -0.00694 0.02239 -0.00717 0.02603 -0.00786 C 0.02851 -0.00902 0.03098 -0.01087 0.03359 -0.0118 C 0.03723 -0.01273 0.04088 -0.01296 0.04452 -0.01365 C 0.04739 -0.01411 0.05025 -0.01504 0.05325 -0.0155 C 0.05468 -0.0162 0.05611 -0.01689 0.05754 -0.01759 C 0.05859 -0.01805 0.05963 -0.01898 0.0608 -0.01944 C 0.06366 -0.02036 0.06653 -0.02083 0.06952 -0.02129 C 0.07551 -0.02268 0.08098 -0.02291 0.08684 -0.02523 C 0.08801 -0.02569 0.08905 -0.02661 0.0901 -0.02708 C 0.09153 -0.028 0.09309 -0.02823 0.09452 -0.02916 C 0.10767 -0.03611 0.0953 -0.03055 0.10533 -0.03495 C 0.10937 -0.04583 0.10507 -0.03726 0.11405 -0.04259 C 0.11523 -0.04328 0.11614 -0.0456 0.11731 -0.04652 C 0.12291 -0.05092 0.12525 -0.05069 0.1315 -0.05231 C 0.13293 -0.0537 0.13424 -0.05532 0.1358 -0.05624 C 0.13931 -0.0581 0.14309 -0.05856 0.14661 -0.05995 C 0.14817 -0.06064 0.14947 -0.06157 0.15103 -0.06203 C 0.16145 -0.06435 0.17213 -0.06481 0.18254 -0.06782 C 0.18476 -0.06851 0.18684 -0.06898 0.18905 -0.06967 C 0.19023 -0.07013 0.19114 -0.07106 0.19231 -0.07175 C 0.19413 -0.07245 0.19596 -0.07268 0.19778 -0.07361 C 0.19882 -0.07407 0.19986 -0.07499 0.20103 -0.07546 C 0.20247 -0.07615 0.2039 -0.07685 0.20533 -0.07754 C 0.20637 -0.0787 0.20741 -0.08032 0.20859 -0.08124 C 0.21067 -0.08286 0.2151 -0.08518 0.2151 -0.08518 C 0.2203 -0.0912 0.21666 -0.08797 0.22382 -0.09097 C 0.23319 -0.0949 0.23124 -0.09027 0.23359 -0.09861 L 0.23476 -0.08703 " pathEditMode="relative" ptsTypes="AAAAAAAAAAAAAAAAAAAAAAAAAAAAAAAA">
                                      <p:cBhvr>
                                        <p:cTn id="4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Fin…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endParaRPr lang="es-ES" dirty="0" smtClean="0"/>
          </a:p>
          <a:p>
            <a:pPr algn="r"/>
            <a:endParaRPr lang="es-ES" dirty="0"/>
          </a:p>
          <a:p>
            <a:pPr algn="r"/>
            <a:endParaRPr lang="es-ES" dirty="0" smtClean="0"/>
          </a:p>
          <a:p>
            <a:pPr algn="r"/>
            <a:endParaRPr lang="es-ES" dirty="0"/>
          </a:p>
          <a:p>
            <a:pPr algn="r"/>
            <a:endParaRPr lang="es-ES" dirty="0" smtClean="0"/>
          </a:p>
          <a:p>
            <a:pPr algn="r"/>
            <a:endParaRPr lang="es-ES" dirty="0"/>
          </a:p>
          <a:p>
            <a:pPr algn="r"/>
            <a:endParaRPr lang="es-ES" dirty="0" smtClean="0"/>
          </a:p>
          <a:p>
            <a:pPr algn="r"/>
            <a:r>
              <a:rPr lang="es-ES" dirty="0" smtClean="0"/>
              <a:t>Wilson Alfredo Oscal Aguilar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907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29</Words>
  <Application>Microsoft Office PowerPoint</Application>
  <PresentationFormat>Panorámica</PresentationFormat>
  <Paragraphs>15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Fin…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5</cp:revision>
  <dcterms:created xsi:type="dcterms:W3CDTF">2025-11-18T16:24:54Z</dcterms:created>
  <dcterms:modified xsi:type="dcterms:W3CDTF">2025-11-18T16:58:01Z</dcterms:modified>
</cp:coreProperties>
</file>