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024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381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4302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5762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81154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5007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3688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96716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1840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892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6371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418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642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312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3921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451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349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8C7D546-C7A4-46BA-B94F-9955A9413C55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62CF7-08C3-4BDB-94F8-147D40593D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6921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aleontolog%C3%ADa" TargetMode="External"/><Relationship Id="rId13" Type="http://schemas.openxmlformats.org/officeDocument/2006/relationships/hyperlink" Target="https://es.wikipedia.org/wiki/F%C3%ADsica" TargetMode="External"/><Relationship Id="rId3" Type="http://schemas.openxmlformats.org/officeDocument/2006/relationships/hyperlink" Target="https://es.wikipedia.org/wiki/Ciencia" TargetMode="External"/><Relationship Id="rId7" Type="http://schemas.openxmlformats.org/officeDocument/2006/relationships/hyperlink" Target="https://es.wikipedia.org/wiki/Geolog%C3%ADa" TargetMode="External"/><Relationship Id="rId12" Type="http://schemas.openxmlformats.org/officeDocument/2006/relationships/hyperlink" Target="https://es.wikipedia.org/wiki/Geodesia" TargetMode="External"/><Relationship Id="rId17" Type="http://schemas.openxmlformats.org/officeDocument/2006/relationships/hyperlink" Target="https://es.wikipedia.org/wiki/Matem%C3%A1ticas" TargetMode="External"/><Relationship Id="rId2" Type="http://schemas.openxmlformats.org/officeDocument/2006/relationships/hyperlink" Target="https://es.wikipedia.org/wiki/Ciencias_de_la_Tierra" TargetMode="External"/><Relationship Id="rId16" Type="http://schemas.openxmlformats.org/officeDocument/2006/relationships/hyperlink" Target="https://es.wikipedia.org/wiki/Geocron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Geograf%C3%ADa_f%C3%ADsica" TargetMode="External"/><Relationship Id="rId11" Type="http://schemas.openxmlformats.org/officeDocument/2006/relationships/hyperlink" Target="https://es.wikipedia.org/wiki/Oceanograf%C3%ADa" TargetMode="External"/><Relationship Id="rId5" Type="http://schemas.openxmlformats.org/officeDocument/2006/relationships/hyperlink" Target="https://es.wikipedia.org/wiki/Disciplina" TargetMode="External"/><Relationship Id="rId15" Type="http://schemas.openxmlformats.org/officeDocument/2006/relationships/hyperlink" Target="https://es.wikipedia.org/wiki/Biolog%C3%ADa" TargetMode="External"/><Relationship Id="rId10" Type="http://schemas.openxmlformats.org/officeDocument/2006/relationships/hyperlink" Target="https://es.wikipedia.org/wiki/Climatolog%C3%ADa" TargetMode="External"/><Relationship Id="rId4" Type="http://schemas.openxmlformats.org/officeDocument/2006/relationships/hyperlink" Target="https://es.wikipedia.org/wiki/Tierra" TargetMode="External"/><Relationship Id="rId9" Type="http://schemas.openxmlformats.org/officeDocument/2006/relationships/hyperlink" Target="https://es.wikipedia.org/wiki/Geof%C3%ADsica" TargetMode="External"/><Relationship Id="rId14" Type="http://schemas.openxmlformats.org/officeDocument/2006/relationships/hyperlink" Target="https://es.wikipedia.org/wiki/Qu%C3%ADmi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Irania Rosibel Morales Ramírez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4.To Computación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184037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330369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Gestión de la tierra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4636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Ambiente Natural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</a:t>
            </a:r>
            <a:r>
              <a:rPr lang="es-ES" b="1" dirty="0" smtClean="0"/>
              <a:t>medio ambiente natural</a:t>
            </a:r>
            <a:r>
              <a:rPr lang="es-ES" dirty="0" smtClean="0"/>
              <a:t> (también escrito </a:t>
            </a:r>
            <a:r>
              <a:rPr lang="es-ES" b="1" dirty="0" smtClean="0"/>
              <a:t>medioambiente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 o </a:t>
            </a:r>
            <a:r>
              <a:rPr lang="es-ES" b="1" dirty="0" smtClean="0"/>
              <a:t>entorno natural</a:t>
            </a:r>
            <a:r>
              <a:rPr lang="es-ES" dirty="0" smtClean="0"/>
              <a:t> es el conjunto de componentes físicos, químicos y biológicos externos con los que interactúan los </a:t>
            </a:r>
            <a:r>
              <a:rPr lang="es-ES" dirty="0" smtClean="0">
                <a:hlinkClick r:id="rId3" tooltip="Ser vivo"/>
              </a:rPr>
              <a:t>seres vivos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4"/>
              </a:rPr>
              <a:t>[2]</a:t>
            </a:r>
            <a:r>
              <a:rPr lang="es-ES" dirty="0" smtClean="0"/>
              <a:t>​ Dicho entorno abarca la interacción de todas las </a:t>
            </a:r>
            <a:r>
              <a:rPr lang="es-ES" dirty="0" smtClean="0">
                <a:hlinkClick r:id="rId5" tooltip="Especie"/>
              </a:rPr>
              <a:t>especies</a:t>
            </a:r>
            <a:r>
              <a:rPr lang="es-ES" dirty="0" smtClean="0"/>
              <a:t> vivas, el </a:t>
            </a:r>
            <a:r>
              <a:rPr lang="es-ES" dirty="0" smtClean="0">
                <a:hlinkClick r:id="rId6" tooltip="Clima"/>
              </a:rPr>
              <a:t>clima</a:t>
            </a:r>
            <a:r>
              <a:rPr lang="es-ES" dirty="0" smtClean="0"/>
              <a:t>, y los recursos naturales que afectan la supervivencia humana y la actividad económica.</a:t>
            </a:r>
            <a:r>
              <a:rPr lang="es-ES" baseline="30000" dirty="0" smtClean="0">
                <a:hlinkClick r:id="rId7"/>
              </a:rPr>
              <a:t>[3]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8"/>
              </a:rPr>
              <a:t>[4]</a:t>
            </a:r>
            <a:r>
              <a:rPr lang="es-ES" dirty="0" smtClean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4095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Composición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</a:t>
            </a:r>
            <a:r>
              <a:rPr lang="es-ES" dirty="0" smtClean="0">
                <a:hlinkClick r:id="rId2" tooltip="Ciencias de la Tierra"/>
              </a:rPr>
              <a:t>ciencias de la Tierra</a:t>
            </a:r>
            <a:r>
              <a:rPr lang="es-ES" dirty="0" smtClean="0"/>
              <a:t> (también conocidas como geo ciencias o ciencias geológicas) engloban todas las </a:t>
            </a:r>
            <a:r>
              <a:rPr lang="es-ES" dirty="0" smtClean="0">
                <a:hlinkClick r:id="rId3" tooltip="Ciencia"/>
              </a:rPr>
              <a:t>ciencias</a:t>
            </a:r>
            <a:r>
              <a:rPr lang="es-ES" dirty="0" smtClean="0"/>
              <a:t> relacionadas con el estudio directo del planeta </a:t>
            </a:r>
            <a:r>
              <a:rPr lang="es-ES" dirty="0" smtClean="0">
                <a:hlinkClick r:id="rId4" tooltip="Tierra"/>
              </a:rPr>
              <a:t>Tierra</a:t>
            </a:r>
            <a:r>
              <a:rPr lang="es-ES" dirty="0" smtClean="0"/>
              <a:t> como tal. Hay diferentes </a:t>
            </a:r>
            <a:r>
              <a:rPr lang="es-ES" dirty="0" smtClean="0">
                <a:hlinkClick r:id="rId5" tooltip="Disciplina"/>
              </a:rPr>
              <a:t>disciplinas</a:t>
            </a:r>
            <a:r>
              <a:rPr lang="es-ES" dirty="0" smtClean="0"/>
              <a:t> en ciencias de la tierra, como </a:t>
            </a:r>
            <a:r>
              <a:rPr lang="es-ES" dirty="0" smtClean="0">
                <a:hlinkClick r:id="rId6" tooltip="Geografía física"/>
              </a:rPr>
              <a:t>geografía física</a:t>
            </a:r>
            <a:r>
              <a:rPr lang="es-ES" dirty="0" smtClean="0"/>
              <a:t>, </a:t>
            </a:r>
            <a:r>
              <a:rPr lang="es-ES" dirty="0" smtClean="0">
                <a:hlinkClick r:id="rId7" tooltip="Geología"/>
              </a:rPr>
              <a:t>geología</a:t>
            </a:r>
            <a:r>
              <a:rPr lang="es-ES" dirty="0" smtClean="0"/>
              <a:t>, </a:t>
            </a:r>
            <a:r>
              <a:rPr lang="es-ES" dirty="0" smtClean="0">
                <a:hlinkClick r:id="rId8" tooltip="Paleontología"/>
              </a:rPr>
              <a:t>paleontología</a:t>
            </a:r>
            <a:r>
              <a:rPr lang="es-ES" dirty="0" smtClean="0"/>
              <a:t>, </a:t>
            </a:r>
            <a:r>
              <a:rPr lang="es-ES" dirty="0" smtClean="0">
                <a:hlinkClick r:id="rId9" tooltip="Geofísica"/>
              </a:rPr>
              <a:t>geofísica</a:t>
            </a:r>
            <a:r>
              <a:rPr lang="es-ES" dirty="0" smtClean="0"/>
              <a:t>, </a:t>
            </a:r>
            <a:r>
              <a:rPr lang="es-ES" dirty="0" smtClean="0">
                <a:hlinkClick r:id="rId10" tooltip="Climatología"/>
              </a:rPr>
              <a:t>climatología</a:t>
            </a:r>
            <a:r>
              <a:rPr lang="es-ES" dirty="0" smtClean="0"/>
              <a:t>, </a:t>
            </a:r>
            <a:r>
              <a:rPr lang="es-ES" dirty="0" smtClean="0">
                <a:hlinkClick r:id="rId11" tooltip="Oceanografía"/>
              </a:rPr>
              <a:t>oceanografía</a:t>
            </a:r>
            <a:r>
              <a:rPr lang="es-ES" dirty="0" smtClean="0"/>
              <a:t> o </a:t>
            </a:r>
            <a:r>
              <a:rPr lang="es-ES" dirty="0" smtClean="0">
                <a:hlinkClick r:id="rId12" tooltip="Geodesia"/>
              </a:rPr>
              <a:t>geodesia</a:t>
            </a:r>
            <a:r>
              <a:rPr lang="es-ES" dirty="0" smtClean="0"/>
              <a:t>, ente otras. Estas disciplinas utilizan la </a:t>
            </a:r>
            <a:r>
              <a:rPr lang="es-ES" dirty="0" smtClean="0">
                <a:hlinkClick r:id="rId13" tooltip="Física"/>
              </a:rPr>
              <a:t>física</a:t>
            </a:r>
            <a:r>
              <a:rPr lang="es-ES" dirty="0" smtClean="0"/>
              <a:t>, la </a:t>
            </a:r>
            <a:r>
              <a:rPr lang="es-ES" dirty="0" smtClean="0">
                <a:hlinkClick r:id="rId14" tooltip="Química"/>
              </a:rPr>
              <a:t>química</a:t>
            </a:r>
            <a:r>
              <a:rPr lang="es-ES" dirty="0" smtClean="0"/>
              <a:t>, la </a:t>
            </a:r>
            <a:r>
              <a:rPr lang="es-ES" dirty="0" smtClean="0">
                <a:hlinkClick r:id="rId15" tooltip="Biología"/>
              </a:rPr>
              <a:t>biología</a:t>
            </a:r>
            <a:r>
              <a:rPr lang="es-ES" dirty="0" smtClean="0"/>
              <a:t>, la </a:t>
            </a:r>
            <a:r>
              <a:rPr lang="es-ES" dirty="0" err="1" smtClean="0">
                <a:hlinkClick r:id="rId16" tooltip="Geocronología"/>
              </a:rPr>
              <a:t>geocronología</a:t>
            </a:r>
            <a:r>
              <a:rPr lang="es-ES" dirty="0" smtClean="0"/>
              <a:t> y las </a:t>
            </a:r>
            <a:r>
              <a:rPr lang="es-ES" dirty="0" smtClean="0">
                <a:hlinkClick r:id="rId17" tooltip="Matemáticas"/>
              </a:rPr>
              <a:t>matemáticas</a:t>
            </a:r>
            <a:r>
              <a:rPr lang="es-ES" dirty="0" smtClean="0"/>
              <a:t> para desarrollar una comprensión cualitativa y cuantitativa de las principales áreas o </a:t>
            </a:r>
            <a:r>
              <a:rPr lang="es-ES" i="1" dirty="0" smtClean="0"/>
              <a:t>esferas</a:t>
            </a:r>
            <a:r>
              <a:rPr lang="es-ES" dirty="0" smtClean="0"/>
              <a:t> de la Tierra.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9024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</TotalTime>
  <Words>352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Irania Rosibel Morales Ramírez</vt:lpstr>
      <vt:lpstr>EL Medio Ambiente</vt:lpstr>
      <vt:lpstr>La Gestión de la tierra</vt:lpstr>
      <vt:lpstr>Ambiente Natural </vt:lpstr>
      <vt:lpstr>Composición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Irania Rosibel Morales Ramírez</dc:title>
  <dc:creator>GNet</dc:creator>
  <cp:lastModifiedBy>GNet</cp:lastModifiedBy>
  <cp:revision>3</cp:revision>
  <dcterms:created xsi:type="dcterms:W3CDTF">2025-10-07T16:36:25Z</dcterms:created>
  <dcterms:modified xsi:type="dcterms:W3CDTF">2025-10-07T16:55:34Z</dcterms:modified>
</cp:coreProperties>
</file>