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6" d="100"/>
          <a:sy n="76" d="100"/>
        </p:scale>
        <p:origin x="5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GT"/>
          </a:p>
        </p:txBody>
      </p:sp>
      <p:sp>
        <p:nvSpPr>
          <p:cNvPr id="4" name="Marcador de fecha 3"/>
          <p:cNvSpPr>
            <a:spLocks noGrp="1"/>
          </p:cNvSpPr>
          <p:nvPr>
            <p:ph type="dt" sz="half" idx="10"/>
          </p:nvPr>
        </p:nvSpPr>
        <p:spPr/>
        <p:txBody>
          <a:bodyPr/>
          <a:lstStyle/>
          <a:p>
            <a:fld id="{97A38986-66E1-44A1-8C95-EC5F2BCF1A2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323853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97A38986-66E1-44A1-8C95-EC5F2BCF1A2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5171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97A38986-66E1-44A1-8C95-EC5F2BCF1A2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312695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97A38986-66E1-44A1-8C95-EC5F2BCF1A2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98501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7A38986-66E1-44A1-8C95-EC5F2BCF1A2B}" type="datetimeFigureOut">
              <a:rPr lang="es-GT" smtClean="0"/>
              <a:t>28/10/2025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174549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97A38986-66E1-44A1-8C95-EC5F2BCF1A2B}"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253083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97A38986-66E1-44A1-8C95-EC5F2BCF1A2B}" type="datetimeFigureOut">
              <a:rPr lang="es-GT" smtClean="0"/>
              <a:t>28/10/2025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887929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97A38986-66E1-44A1-8C95-EC5F2BCF1A2B}" type="datetimeFigureOut">
              <a:rPr lang="es-GT" smtClean="0"/>
              <a:t>28/10/2025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304253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7A38986-66E1-44A1-8C95-EC5F2BCF1A2B}" type="datetimeFigureOut">
              <a:rPr lang="es-GT" smtClean="0"/>
              <a:t>28/10/2025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253318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7A38986-66E1-44A1-8C95-EC5F2BCF1A2B}"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413822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7A38986-66E1-44A1-8C95-EC5F2BCF1A2B}" type="datetimeFigureOut">
              <a:rPr lang="es-GT" smtClean="0"/>
              <a:t>28/10/2025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7FB0E8A4-E2FE-40A2-909A-ADB5310A7A6B}" type="slidenum">
              <a:rPr lang="es-GT" smtClean="0"/>
              <a:t>‹Nº›</a:t>
            </a:fld>
            <a:endParaRPr lang="es-GT"/>
          </a:p>
        </p:txBody>
      </p:sp>
    </p:spTree>
    <p:extLst>
      <p:ext uri="{BB962C8B-B14F-4D97-AF65-F5344CB8AC3E}">
        <p14:creationId xmlns:p14="http://schemas.microsoft.com/office/powerpoint/2010/main" val="143112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38986-66E1-44A1-8C95-EC5F2BCF1A2B}" type="datetimeFigureOut">
              <a:rPr lang="es-GT" smtClean="0"/>
              <a:t>28/10/2025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0E8A4-E2FE-40A2-909A-ADB5310A7A6B}" type="slidenum">
              <a:rPr lang="es-GT" smtClean="0"/>
              <a:t>‹Nº›</a:t>
            </a:fld>
            <a:endParaRPr lang="es-GT"/>
          </a:p>
        </p:txBody>
      </p:sp>
    </p:spTree>
    <p:extLst>
      <p:ext uri="{BB962C8B-B14F-4D97-AF65-F5344CB8AC3E}">
        <p14:creationId xmlns:p14="http://schemas.microsoft.com/office/powerpoint/2010/main" val="873501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Irania Morales</a:t>
            </a:r>
            <a:endParaRPr lang="es-GT" dirty="0"/>
          </a:p>
        </p:txBody>
      </p:sp>
      <p:sp>
        <p:nvSpPr>
          <p:cNvPr id="3" name="Subtítulo 2"/>
          <p:cNvSpPr>
            <a:spLocks noGrp="1"/>
          </p:cNvSpPr>
          <p:nvPr>
            <p:ph type="subTitle" idx="1"/>
          </p:nvPr>
        </p:nvSpPr>
        <p:spPr/>
        <p:txBody>
          <a:bodyPr/>
          <a:lstStyle/>
          <a:p>
            <a:r>
              <a:rPr lang="es-ES" dirty="0" smtClean="0"/>
              <a:t>4.To computación</a:t>
            </a:r>
            <a:endParaRPr lang="es-GT" dirty="0"/>
          </a:p>
        </p:txBody>
      </p:sp>
    </p:spTree>
    <p:extLst>
      <p:ext uri="{BB962C8B-B14F-4D97-AF65-F5344CB8AC3E}">
        <p14:creationId xmlns:p14="http://schemas.microsoft.com/office/powerpoint/2010/main" val="54089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Monitor</a:t>
            </a:r>
            <a:endParaRPr lang="es-GT" dirty="0"/>
          </a:p>
        </p:txBody>
      </p:sp>
      <p:sp>
        <p:nvSpPr>
          <p:cNvPr id="3" name="Marcador de contenido 2"/>
          <p:cNvSpPr>
            <a:spLocks noGrp="1"/>
          </p:cNvSpPr>
          <p:nvPr>
            <p:ph idx="1"/>
          </p:nvPr>
        </p:nvSpPr>
        <p:spPr/>
        <p:txBody>
          <a:bodyPr/>
          <a:lstStyle/>
          <a:p>
            <a:r>
              <a:rPr lang="es-ES" dirty="0" smtClean="0"/>
              <a:t>Un monitor es un dispositivo de salida de computadora que muestra información visualmente a través de texto, imágenes y videos. Sirve para interactuar con la computadora y puede tener características como alta resolución, altas tasas de refresco para juegos o tecnología OLED para colores vibrantes. Los monitores son esenciales para tareas cotidianas y especializadas, y existen diferentes tipos, como los monitores para juegos, los curvos y los </a:t>
            </a:r>
            <a:r>
              <a:rPr lang="es-ES" dirty="0" err="1" smtClean="0"/>
              <a:t>ultraanchos</a:t>
            </a:r>
            <a:r>
              <a:rPr lang="es-ES" dirty="0" smtClean="0"/>
              <a:t>. </a:t>
            </a:r>
          </a:p>
          <a:p>
            <a:endParaRPr lang="es-GT" dirty="0"/>
          </a:p>
        </p:txBody>
      </p:sp>
      <p:pic>
        <p:nvPicPr>
          <p:cNvPr id="4" name="Imagen 3"/>
          <p:cNvPicPr>
            <a:picLocks noChangeAspect="1"/>
          </p:cNvPicPr>
          <p:nvPr/>
        </p:nvPicPr>
        <p:blipFill>
          <a:blip r:embed="rId2"/>
          <a:stretch>
            <a:fillRect/>
          </a:stretch>
        </p:blipFill>
        <p:spPr>
          <a:xfrm>
            <a:off x="4531995" y="4876800"/>
            <a:ext cx="2305050" cy="1981200"/>
          </a:xfrm>
          <a:prstGeom prst="rect">
            <a:avLst/>
          </a:prstGeom>
        </p:spPr>
      </p:pic>
    </p:spTree>
    <p:extLst>
      <p:ext uri="{BB962C8B-B14F-4D97-AF65-F5344CB8AC3E}">
        <p14:creationId xmlns:p14="http://schemas.microsoft.com/office/powerpoint/2010/main" val="402867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34" dur="2000" fill="hold"/>
                                        <p:tgtEl>
                                          <p:spTgt spid="2"/>
                                        </p:tgtEl>
                                        <p:attrNameLst>
                                          <p:attrName>ppt_x</p:attrName>
                                          <p:attrName>ppt_y</p:attrName>
                                        </p:attrNameLst>
                                      </p:cBhvr>
                                    </p:animMotion>
                                  </p:childTnLst>
                                </p:cTn>
                              </p:par>
                              <p:par>
                                <p:cTn id="35"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Gabinete</a:t>
            </a:r>
            <a:endParaRPr lang="es-GT" dirty="0"/>
          </a:p>
        </p:txBody>
      </p:sp>
      <p:sp>
        <p:nvSpPr>
          <p:cNvPr id="3" name="Marcador de contenido 2"/>
          <p:cNvSpPr>
            <a:spLocks noGrp="1"/>
          </p:cNvSpPr>
          <p:nvPr>
            <p:ph idx="1"/>
          </p:nvPr>
        </p:nvSpPr>
        <p:spPr>
          <a:xfrm>
            <a:off x="1135380" y="1825625"/>
            <a:ext cx="10515600" cy="4351338"/>
          </a:xfrm>
        </p:spPr>
        <p:txBody>
          <a:bodyPr/>
          <a:lstStyle/>
          <a:p>
            <a:r>
              <a:rPr lang="es-ES" dirty="0" smtClean="0"/>
              <a:t>El término "gabinete" se refiere a varias cosas, como un conjunto de ministros que conforman el gobierno de un país. También puede ser una habitación pequeña y privada, un conjunto de muebles para una oficina o una pieza que contiene los componentes internos de una computadora. En un contexto político, "gabinete" también puede designar a un órgano de asistencia técnica y política al presidente. </a:t>
            </a:r>
          </a:p>
          <a:p>
            <a:endParaRPr lang="es-GT" dirty="0"/>
          </a:p>
        </p:txBody>
      </p:sp>
      <p:pic>
        <p:nvPicPr>
          <p:cNvPr id="4" name="Imagen 3"/>
          <p:cNvPicPr>
            <a:picLocks noChangeAspect="1"/>
          </p:cNvPicPr>
          <p:nvPr/>
        </p:nvPicPr>
        <p:blipFill>
          <a:blip r:embed="rId2"/>
          <a:stretch>
            <a:fillRect/>
          </a:stretch>
        </p:blipFill>
        <p:spPr>
          <a:xfrm>
            <a:off x="4692015" y="4657725"/>
            <a:ext cx="2076450" cy="2200275"/>
          </a:xfrm>
          <a:prstGeom prst="rect">
            <a:avLst/>
          </a:prstGeom>
        </p:spPr>
      </p:pic>
    </p:spTree>
    <p:extLst>
      <p:ext uri="{BB962C8B-B14F-4D97-AF65-F5344CB8AC3E}">
        <p14:creationId xmlns:p14="http://schemas.microsoft.com/office/powerpoint/2010/main" val="19261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34" dur="2000" fill="hold"/>
                                        <p:tgtEl>
                                          <p:spTgt spid="2"/>
                                        </p:tgtEl>
                                        <p:attrNameLst>
                                          <p:attrName>ppt_x</p:attrName>
                                          <p:attrName>ppt_y</p:attrName>
                                        </p:attrNameLst>
                                      </p:cBhvr>
                                    </p:animMotion>
                                  </p:childTnLst>
                                </p:cTn>
                              </p:par>
                              <p:par>
                                <p:cTn id="35"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Teclado</a:t>
            </a:r>
            <a:endParaRPr lang="es-GT" dirty="0"/>
          </a:p>
        </p:txBody>
      </p:sp>
      <p:sp>
        <p:nvSpPr>
          <p:cNvPr id="3" name="Marcador de contenido 2"/>
          <p:cNvSpPr>
            <a:spLocks noGrp="1"/>
          </p:cNvSpPr>
          <p:nvPr>
            <p:ph idx="1"/>
          </p:nvPr>
        </p:nvSpPr>
        <p:spPr/>
        <p:txBody>
          <a:bodyPr/>
          <a:lstStyle/>
          <a:p>
            <a:r>
              <a:rPr lang="es-ES" dirty="0" smtClean="0"/>
              <a:t>El teclado es un dispositivo de entrada que permite a los usuarios ingresar texto, números y comandos en una computadora u otro dispositivo electrónico. Funciona presionando teclas que envían una señal específica al sistema operativo. Está compuesto por varios bloques de teclas, incluyendo un teclado alfanumérico, un bloque de funciones y teclas de control. </a:t>
            </a:r>
          </a:p>
          <a:p>
            <a:endParaRPr lang="es-GT" dirty="0"/>
          </a:p>
        </p:txBody>
      </p:sp>
      <p:pic>
        <p:nvPicPr>
          <p:cNvPr id="4" name="Imagen 3"/>
          <p:cNvPicPr>
            <a:picLocks noChangeAspect="1"/>
          </p:cNvPicPr>
          <p:nvPr/>
        </p:nvPicPr>
        <p:blipFill>
          <a:blip r:embed="rId2"/>
          <a:stretch>
            <a:fillRect/>
          </a:stretch>
        </p:blipFill>
        <p:spPr>
          <a:xfrm>
            <a:off x="4430077" y="4551997"/>
            <a:ext cx="2143125" cy="2143125"/>
          </a:xfrm>
          <a:prstGeom prst="rect">
            <a:avLst/>
          </a:prstGeom>
        </p:spPr>
      </p:pic>
    </p:spTree>
    <p:extLst>
      <p:ext uri="{BB962C8B-B14F-4D97-AF65-F5344CB8AC3E}">
        <p14:creationId xmlns:p14="http://schemas.microsoft.com/office/powerpoint/2010/main" val="68360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34" dur="2000" fill="hold"/>
                                        <p:tgtEl>
                                          <p:spTgt spid="2"/>
                                        </p:tgtEl>
                                        <p:attrNameLst>
                                          <p:attrName>ppt_x</p:attrName>
                                          <p:attrName>ppt_y</p:attrName>
                                        </p:attrNameLst>
                                      </p:cBhvr>
                                    </p:animMotion>
                                  </p:childTnLst>
                                </p:cTn>
                              </p:par>
                              <p:par>
                                <p:cTn id="35"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1325563"/>
          </a:xfrm>
        </p:spPr>
        <p:txBody>
          <a:bodyPr/>
          <a:lstStyle/>
          <a:p>
            <a:r>
              <a:rPr lang="es-ES" dirty="0" smtClean="0"/>
              <a:t>Mouse</a:t>
            </a:r>
            <a:endParaRPr lang="es-GT" dirty="0"/>
          </a:p>
        </p:txBody>
      </p:sp>
      <p:sp>
        <p:nvSpPr>
          <p:cNvPr id="3" name="Marcador de contenido 2"/>
          <p:cNvSpPr>
            <a:spLocks noGrp="1"/>
          </p:cNvSpPr>
          <p:nvPr>
            <p:ph idx="1"/>
          </p:nvPr>
        </p:nvSpPr>
        <p:spPr/>
        <p:txBody>
          <a:bodyPr/>
          <a:lstStyle/>
          <a:p>
            <a:r>
              <a:rPr lang="es-ES" dirty="0" smtClean="0"/>
              <a:t>n "mouse" es un dispositivo apuntador de computadora, también conocido como ratón, que se utiliza para interactuar con un entorno gráfico. Consiste en un pequeño dispositivo de plástico que se maneja con la mano, usualmente para mover el cursor, hacer clic y desplazarse. Los hay con cable e inalámbricos, y sus funciones principales son hacer clics con los botones izquierdo y derecho (este último para acceder a menús). </a:t>
            </a:r>
          </a:p>
          <a:p>
            <a:endParaRPr lang="es-GT" dirty="0"/>
          </a:p>
        </p:txBody>
      </p:sp>
      <p:pic>
        <p:nvPicPr>
          <p:cNvPr id="4" name="Imagen 3"/>
          <p:cNvPicPr>
            <a:picLocks noChangeAspect="1"/>
          </p:cNvPicPr>
          <p:nvPr/>
        </p:nvPicPr>
        <p:blipFill>
          <a:blip r:embed="rId2"/>
          <a:stretch>
            <a:fillRect/>
          </a:stretch>
        </p:blipFill>
        <p:spPr>
          <a:xfrm>
            <a:off x="6096000" y="4271010"/>
            <a:ext cx="2028825" cy="2247900"/>
          </a:xfrm>
          <a:prstGeom prst="rect">
            <a:avLst/>
          </a:prstGeom>
        </p:spPr>
      </p:pic>
    </p:spTree>
    <p:extLst>
      <p:ext uri="{BB962C8B-B14F-4D97-AF65-F5344CB8AC3E}">
        <p14:creationId xmlns:p14="http://schemas.microsoft.com/office/powerpoint/2010/main" val="353449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34" dur="2000" fill="hold"/>
                                        <p:tgtEl>
                                          <p:spTgt spid="2"/>
                                        </p:tgtEl>
                                        <p:attrNameLst>
                                          <p:attrName>ppt_x</p:attrName>
                                          <p:attrName>ppt_y</p:attrName>
                                        </p:attrNameLst>
                                      </p:cBhvr>
                                    </p:animMotion>
                                  </p:childTnLst>
                                </p:cTn>
                              </p:par>
                              <p:par>
                                <p:cTn id="35"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1325563"/>
          </a:xfrm>
        </p:spPr>
        <p:txBody>
          <a:bodyPr/>
          <a:lstStyle/>
          <a:p>
            <a:r>
              <a:rPr lang="es-ES" dirty="0" smtClean="0"/>
              <a:t>Impresora</a:t>
            </a:r>
            <a:endParaRPr lang="es-GT" dirty="0"/>
          </a:p>
        </p:txBody>
      </p:sp>
      <p:sp>
        <p:nvSpPr>
          <p:cNvPr id="3" name="Marcador de contenido 2"/>
          <p:cNvSpPr>
            <a:spLocks noGrp="1"/>
          </p:cNvSpPr>
          <p:nvPr>
            <p:ph idx="1"/>
          </p:nvPr>
        </p:nvSpPr>
        <p:spPr>
          <a:xfrm>
            <a:off x="838200" y="1960562"/>
            <a:ext cx="10515600" cy="4351338"/>
          </a:xfrm>
        </p:spPr>
        <p:txBody>
          <a:bodyPr/>
          <a:lstStyle/>
          <a:p>
            <a:r>
              <a:rPr lang="es-ES" dirty="0" smtClean="0"/>
              <a:t>a impresora es un dispositivo periférico de salida que convierte información digital de una computadora en una copia física, generalmente en papel, aunque también puede imprimir en otros materiales. Su función principal es reproducir documentos e imágenes, y los tipos más comunes son de inyección de tinta y láser, aunque también existen modelos térmicos y 3D. </a:t>
            </a:r>
          </a:p>
          <a:p>
            <a:endParaRPr lang="es-ES" dirty="0" smtClean="0"/>
          </a:p>
          <a:p>
            <a:endParaRPr lang="es-GT" dirty="0"/>
          </a:p>
        </p:txBody>
      </p:sp>
      <p:pic>
        <p:nvPicPr>
          <p:cNvPr id="4" name="Imagen 3"/>
          <p:cNvPicPr>
            <a:picLocks noChangeAspect="1"/>
          </p:cNvPicPr>
          <p:nvPr/>
        </p:nvPicPr>
        <p:blipFill>
          <a:blip r:embed="rId2"/>
          <a:stretch>
            <a:fillRect/>
          </a:stretch>
        </p:blipFill>
        <p:spPr>
          <a:xfrm>
            <a:off x="5024437" y="4178300"/>
            <a:ext cx="2143125" cy="2133600"/>
          </a:xfrm>
          <a:prstGeom prst="rect">
            <a:avLst/>
          </a:prstGeom>
        </p:spPr>
      </p:pic>
    </p:spTree>
    <p:extLst>
      <p:ext uri="{BB962C8B-B14F-4D97-AF65-F5344CB8AC3E}">
        <p14:creationId xmlns:p14="http://schemas.microsoft.com/office/powerpoint/2010/main" val="25924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34" dur="2000" fill="hold"/>
                                        <p:tgtEl>
                                          <p:spTgt spid="2"/>
                                        </p:tgtEl>
                                        <p:attrNameLst>
                                          <p:attrName>ppt_x</p:attrName>
                                          <p:attrName>ppt_y</p:attrName>
                                        </p:attrNameLst>
                                      </p:cBhvr>
                                    </p:animMotion>
                                  </p:childTnLst>
                                </p:cTn>
                              </p:par>
                              <p:par>
                                <p:cTn id="35"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Gracias por haber visto mi presentación </a:t>
            </a:r>
            <a:endParaRPr lang="es-GT" dirty="0"/>
          </a:p>
        </p:txBody>
      </p:sp>
      <p:sp>
        <p:nvSpPr>
          <p:cNvPr id="3" name="Marcador de contenido 2"/>
          <p:cNvSpPr>
            <a:spLocks noGrp="1"/>
          </p:cNvSpPr>
          <p:nvPr>
            <p:ph idx="1"/>
          </p:nvPr>
        </p:nvSpPr>
        <p:spPr/>
        <p:txBody>
          <a:bodyPr/>
          <a:lstStyle/>
          <a:p>
            <a:pPr marL="0" indent="0">
              <a:buNone/>
            </a:pPr>
            <a:endParaRPr lang="es-GT" dirty="0"/>
          </a:p>
        </p:txBody>
      </p:sp>
    </p:spTree>
    <p:extLst>
      <p:ext uri="{BB962C8B-B14F-4D97-AF65-F5344CB8AC3E}">
        <p14:creationId xmlns:p14="http://schemas.microsoft.com/office/powerpoint/2010/main" val="5578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2"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23"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internas y externas de una computadora</a:t>
            </a:r>
            <a:endParaRPr lang="es-GT" dirty="0"/>
          </a:p>
        </p:txBody>
      </p:sp>
      <p:sp>
        <p:nvSpPr>
          <p:cNvPr id="3" name="Marcador de contenido 2"/>
          <p:cNvSpPr>
            <a:spLocks noGrp="1"/>
          </p:cNvSpPr>
          <p:nvPr>
            <p:ph idx="1"/>
          </p:nvPr>
        </p:nvSpPr>
        <p:spPr/>
        <p:txBody>
          <a:bodyPr>
            <a:normAutofit fontScale="47500" lnSpcReduction="20000"/>
          </a:bodyPr>
          <a:lstStyle/>
          <a:p>
            <a:r>
              <a:rPr lang="es-ES" dirty="0" smtClean="0"/>
              <a:t>Unidad Central de Procesamiento (CPU): El "cerebro" de la computadora, responsable de ejecutar instrucciones y realizar cálculos. </a:t>
            </a:r>
          </a:p>
          <a:p>
            <a:r>
              <a:rPr lang="es-ES" dirty="0" smtClean="0"/>
              <a:t>Placa base (</a:t>
            </a:r>
            <a:r>
              <a:rPr lang="es-ES" dirty="0" err="1" smtClean="0"/>
              <a:t>motherboard</a:t>
            </a:r>
            <a:r>
              <a:rPr lang="es-ES" dirty="0" smtClean="0"/>
              <a:t>): Conecta todos los componentes internos y permite su comunicación. Es como la columna vertebral del sistema. </a:t>
            </a:r>
          </a:p>
          <a:p>
            <a:r>
              <a:rPr lang="es-ES" dirty="0" smtClean="0"/>
              <a:t>Memoria RAM: Almacena temporalmente los datos y programas que se están usando activamente, afectando la velocidad del sistema. </a:t>
            </a:r>
          </a:p>
          <a:p>
            <a:r>
              <a:rPr lang="es-ES" dirty="0" smtClean="0"/>
              <a:t>Disco duro (o SSD): Almacena de forma permanente los archivos y el sistema operativo. </a:t>
            </a:r>
          </a:p>
          <a:p>
            <a:r>
              <a:rPr lang="es-ES" dirty="0" smtClean="0"/>
              <a:t>Fuente de poder: Suministra la energía eléctrica a todos los componentes internos. </a:t>
            </a:r>
          </a:p>
          <a:p>
            <a:r>
              <a:rPr lang="es-ES" dirty="0" smtClean="0"/>
              <a:t>Tarjeta de video (GPU): Procesa y muestra la información gráfica en el monitor. </a:t>
            </a:r>
          </a:p>
          <a:p>
            <a:r>
              <a:rPr lang="es-ES" dirty="0" smtClean="0"/>
              <a:t>Tarjeta de sonido: Gestiona la entrada y salida de audio. </a:t>
            </a:r>
          </a:p>
          <a:p>
            <a:r>
              <a:rPr lang="es-ES" dirty="0" smtClean="0"/>
              <a:t>Partes externas</a:t>
            </a:r>
          </a:p>
          <a:p>
            <a:r>
              <a:rPr lang="es-ES" dirty="0" smtClean="0"/>
              <a:t>    Monitor: Muestra la información visual que procesa la computadora.</a:t>
            </a:r>
          </a:p>
          <a:p>
            <a:r>
              <a:rPr lang="es-ES" dirty="0" smtClean="0"/>
              <a:t>    Teclado: Permite introducir texto y comandos.</a:t>
            </a:r>
          </a:p>
          <a:p>
            <a:r>
              <a:rPr lang="es-ES" dirty="0" smtClean="0"/>
              <a:t>    Ratón (mouse): Mueve el cursor y permite hacer clics.</a:t>
            </a:r>
          </a:p>
          <a:p>
            <a:r>
              <a:rPr lang="es-ES" dirty="0" smtClean="0"/>
              <a:t>    Bocinas: Reproducen el sonido del sistema.</a:t>
            </a:r>
          </a:p>
          <a:p>
            <a:r>
              <a:rPr lang="es-ES" dirty="0" smtClean="0"/>
              <a:t>    Impresora: Transfiere documentos o imágenes del formato digital al papel.</a:t>
            </a:r>
          </a:p>
          <a:p>
            <a:r>
              <a:rPr lang="es-ES" dirty="0" smtClean="0"/>
              <a:t>    Micrófono: Captura sonido y voz para ser procesados por la computadora.</a:t>
            </a:r>
          </a:p>
          <a:p>
            <a:r>
              <a:rPr lang="es-ES" dirty="0" smtClean="0"/>
              <a:t>    Cámara web: Captura imágenes y video. </a:t>
            </a:r>
          </a:p>
          <a:p>
            <a:endParaRPr lang="es-GT" dirty="0"/>
          </a:p>
        </p:txBody>
      </p:sp>
    </p:spTree>
    <p:extLst>
      <p:ext uri="{BB962C8B-B14F-4D97-AF65-F5344CB8AC3E}">
        <p14:creationId xmlns:p14="http://schemas.microsoft.com/office/powerpoint/2010/main" val="6026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3">
                                            <p:txEl>
                                              <p:pRg st="1" end="1"/>
                                            </p:txEl>
                                          </p:spTgt>
                                        </p:tgtEl>
                                        <p:attrNameLst>
                                          <p:attrName>style.color</p:attrName>
                                        </p:attrNameLst>
                                      </p:cBhvr>
                                      <p:to>
                                        <a:schemeClr val="bg1"/>
                                      </p:to>
                                    </p:animClr>
                                    <p:animClr clrSpc="rgb" dir="cw">
                                      <p:cBhvr>
                                        <p:cTn id="19" dur="250" autoRev="1" fill="remove"/>
                                        <p:tgtEl>
                                          <p:spTgt spid="3">
                                            <p:txEl>
                                              <p:pRg st="1" end="1"/>
                                            </p:txEl>
                                          </p:spTgt>
                                        </p:tgtEl>
                                        <p:attrNameLst>
                                          <p:attrName>fillcolor</p:attrName>
                                        </p:attrNameLst>
                                      </p:cBhvr>
                                      <p:to>
                                        <a:schemeClr val="bg1"/>
                                      </p:to>
                                    </p:animClr>
                                    <p:set>
                                      <p:cBhvr>
                                        <p:cTn id="20" dur="250" autoRev="1" fill="remove"/>
                                        <p:tgtEl>
                                          <p:spTgt spid="3">
                                            <p:txEl>
                                              <p:pRg st="1" end="1"/>
                                            </p:txEl>
                                          </p:spTgt>
                                        </p:tgtEl>
                                        <p:attrNameLst>
                                          <p:attrName>fill.type</p:attrName>
                                        </p:attrNameLst>
                                      </p:cBhvr>
                                      <p:to>
                                        <p:strVal val="solid"/>
                                      </p:to>
                                    </p:set>
                                    <p:set>
                                      <p:cBhvr>
                                        <p:cTn id="21" dur="250" autoRev="1" fill="remove"/>
                                        <p:tgtEl>
                                          <p:spTgt spid="3">
                                            <p:txEl>
                                              <p:pRg st="1" end="1"/>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3">
                                            <p:txEl>
                                              <p:pRg st="2" end="2"/>
                                            </p:txEl>
                                          </p:spTgt>
                                        </p:tgtEl>
                                        <p:attrNameLst>
                                          <p:attrName>style.color</p:attrName>
                                        </p:attrNameLst>
                                      </p:cBhvr>
                                      <p:to>
                                        <a:schemeClr val="bg1"/>
                                      </p:to>
                                    </p:animClr>
                                    <p:animClr clrSpc="rgb" dir="cw">
                                      <p:cBhvr>
                                        <p:cTn id="26" dur="250" autoRev="1" fill="remove"/>
                                        <p:tgtEl>
                                          <p:spTgt spid="3">
                                            <p:txEl>
                                              <p:pRg st="2" end="2"/>
                                            </p:txEl>
                                          </p:spTgt>
                                        </p:tgtEl>
                                        <p:attrNameLst>
                                          <p:attrName>fillcolor</p:attrName>
                                        </p:attrNameLst>
                                      </p:cBhvr>
                                      <p:to>
                                        <a:schemeClr val="bg1"/>
                                      </p:to>
                                    </p:animClr>
                                    <p:set>
                                      <p:cBhvr>
                                        <p:cTn id="27" dur="250" autoRev="1" fill="remove"/>
                                        <p:tgtEl>
                                          <p:spTgt spid="3">
                                            <p:txEl>
                                              <p:pRg st="2" end="2"/>
                                            </p:txEl>
                                          </p:spTgt>
                                        </p:tgtEl>
                                        <p:attrNameLst>
                                          <p:attrName>fill.type</p:attrName>
                                        </p:attrNameLst>
                                      </p:cBhvr>
                                      <p:to>
                                        <p:strVal val="solid"/>
                                      </p:to>
                                    </p:set>
                                    <p:set>
                                      <p:cBhvr>
                                        <p:cTn id="28" dur="250" autoRev="1" fill="remove"/>
                                        <p:tgtEl>
                                          <p:spTgt spid="3">
                                            <p:txEl>
                                              <p:pRg st="2" end="2"/>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3">
                                            <p:txEl>
                                              <p:pRg st="3" end="3"/>
                                            </p:txEl>
                                          </p:spTgt>
                                        </p:tgtEl>
                                        <p:attrNameLst>
                                          <p:attrName>style.color</p:attrName>
                                        </p:attrNameLst>
                                      </p:cBhvr>
                                      <p:to>
                                        <a:schemeClr val="bg1"/>
                                      </p:to>
                                    </p:animClr>
                                    <p:animClr clrSpc="rgb" dir="cw">
                                      <p:cBhvr>
                                        <p:cTn id="33" dur="250" autoRev="1" fill="remove"/>
                                        <p:tgtEl>
                                          <p:spTgt spid="3">
                                            <p:txEl>
                                              <p:pRg st="3" end="3"/>
                                            </p:txEl>
                                          </p:spTgt>
                                        </p:tgtEl>
                                        <p:attrNameLst>
                                          <p:attrName>fillcolor</p:attrName>
                                        </p:attrNameLst>
                                      </p:cBhvr>
                                      <p:to>
                                        <a:schemeClr val="bg1"/>
                                      </p:to>
                                    </p:animClr>
                                    <p:set>
                                      <p:cBhvr>
                                        <p:cTn id="34" dur="250" autoRev="1" fill="remove"/>
                                        <p:tgtEl>
                                          <p:spTgt spid="3">
                                            <p:txEl>
                                              <p:pRg st="3" end="3"/>
                                            </p:txEl>
                                          </p:spTgt>
                                        </p:tgtEl>
                                        <p:attrNameLst>
                                          <p:attrName>fill.type</p:attrName>
                                        </p:attrNameLst>
                                      </p:cBhvr>
                                      <p:to>
                                        <p:strVal val="solid"/>
                                      </p:to>
                                    </p:set>
                                    <p:set>
                                      <p:cBhvr>
                                        <p:cTn id="35" dur="250" autoRev="1" fill="remove"/>
                                        <p:tgtEl>
                                          <p:spTgt spid="3">
                                            <p:txEl>
                                              <p:pRg st="3" end="3"/>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3">
                                            <p:txEl>
                                              <p:pRg st="4" end="4"/>
                                            </p:txEl>
                                          </p:spTgt>
                                        </p:tgtEl>
                                        <p:attrNameLst>
                                          <p:attrName>style.color</p:attrName>
                                        </p:attrNameLst>
                                      </p:cBhvr>
                                      <p:to>
                                        <a:schemeClr val="bg1"/>
                                      </p:to>
                                    </p:animClr>
                                    <p:animClr clrSpc="rgb" dir="cw">
                                      <p:cBhvr>
                                        <p:cTn id="40" dur="250" autoRev="1" fill="remove"/>
                                        <p:tgtEl>
                                          <p:spTgt spid="3">
                                            <p:txEl>
                                              <p:pRg st="4" end="4"/>
                                            </p:txEl>
                                          </p:spTgt>
                                        </p:tgtEl>
                                        <p:attrNameLst>
                                          <p:attrName>fillcolor</p:attrName>
                                        </p:attrNameLst>
                                      </p:cBhvr>
                                      <p:to>
                                        <a:schemeClr val="bg1"/>
                                      </p:to>
                                    </p:animClr>
                                    <p:set>
                                      <p:cBhvr>
                                        <p:cTn id="41" dur="250" autoRev="1" fill="remove"/>
                                        <p:tgtEl>
                                          <p:spTgt spid="3">
                                            <p:txEl>
                                              <p:pRg st="4" end="4"/>
                                            </p:txEl>
                                          </p:spTgt>
                                        </p:tgtEl>
                                        <p:attrNameLst>
                                          <p:attrName>fill.type</p:attrName>
                                        </p:attrNameLst>
                                      </p:cBhvr>
                                      <p:to>
                                        <p:strVal val="solid"/>
                                      </p:to>
                                    </p:set>
                                    <p:set>
                                      <p:cBhvr>
                                        <p:cTn id="42" dur="250" autoRev="1" fill="remove"/>
                                        <p:tgtEl>
                                          <p:spTgt spid="3">
                                            <p:txEl>
                                              <p:pRg st="4" end="4"/>
                                            </p:txEl>
                                          </p:spTgt>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27" presetClass="emph" presetSubtype="0" fill="remove" grpId="0" nodeType="clickEffect">
                                  <p:stCondLst>
                                    <p:cond delay="0"/>
                                  </p:stCondLst>
                                  <p:childTnLst>
                                    <p:animClr clrSpc="rgb" dir="cw">
                                      <p:cBhvr override="childStyle">
                                        <p:cTn id="46" dur="250" autoRev="1" fill="remove"/>
                                        <p:tgtEl>
                                          <p:spTgt spid="3">
                                            <p:txEl>
                                              <p:pRg st="5" end="5"/>
                                            </p:txEl>
                                          </p:spTgt>
                                        </p:tgtEl>
                                        <p:attrNameLst>
                                          <p:attrName>style.color</p:attrName>
                                        </p:attrNameLst>
                                      </p:cBhvr>
                                      <p:to>
                                        <a:schemeClr val="bg1"/>
                                      </p:to>
                                    </p:animClr>
                                    <p:animClr clrSpc="rgb" dir="cw">
                                      <p:cBhvr>
                                        <p:cTn id="47" dur="250" autoRev="1" fill="remove"/>
                                        <p:tgtEl>
                                          <p:spTgt spid="3">
                                            <p:txEl>
                                              <p:pRg st="5" end="5"/>
                                            </p:txEl>
                                          </p:spTgt>
                                        </p:tgtEl>
                                        <p:attrNameLst>
                                          <p:attrName>fillcolor</p:attrName>
                                        </p:attrNameLst>
                                      </p:cBhvr>
                                      <p:to>
                                        <a:schemeClr val="bg1"/>
                                      </p:to>
                                    </p:animClr>
                                    <p:set>
                                      <p:cBhvr>
                                        <p:cTn id="48" dur="250" autoRev="1" fill="remove"/>
                                        <p:tgtEl>
                                          <p:spTgt spid="3">
                                            <p:txEl>
                                              <p:pRg st="5" end="5"/>
                                            </p:txEl>
                                          </p:spTgt>
                                        </p:tgtEl>
                                        <p:attrNameLst>
                                          <p:attrName>fill.type</p:attrName>
                                        </p:attrNameLst>
                                      </p:cBhvr>
                                      <p:to>
                                        <p:strVal val="solid"/>
                                      </p:to>
                                    </p:set>
                                    <p:set>
                                      <p:cBhvr>
                                        <p:cTn id="49" dur="250" autoRev="1" fill="remove"/>
                                        <p:tgtEl>
                                          <p:spTgt spid="3">
                                            <p:txEl>
                                              <p:pRg st="5" end="5"/>
                                            </p:txEl>
                                          </p:spTgt>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27" presetClass="emph" presetSubtype="0" fill="remove" grpId="0" nodeType="clickEffect">
                                  <p:stCondLst>
                                    <p:cond delay="0"/>
                                  </p:stCondLst>
                                  <p:childTnLst>
                                    <p:animClr clrSpc="rgb" dir="cw">
                                      <p:cBhvr override="childStyle">
                                        <p:cTn id="53" dur="250" autoRev="1" fill="remove"/>
                                        <p:tgtEl>
                                          <p:spTgt spid="3">
                                            <p:txEl>
                                              <p:pRg st="6" end="6"/>
                                            </p:txEl>
                                          </p:spTgt>
                                        </p:tgtEl>
                                        <p:attrNameLst>
                                          <p:attrName>style.color</p:attrName>
                                        </p:attrNameLst>
                                      </p:cBhvr>
                                      <p:to>
                                        <a:schemeClr val="bg1"/>
                                      </p:to>
                                    </p:animClr>
                                    <p:animClr clrSpc="rgb" dir="cw">
                                      <p:cBhvr>
                                        <p:cTn id="54" dur="250" autoRev="1" fill="remove"/>
                                        <p:tgtEl>
                                          <p:spTgt spid="3">
                                            <p:txEl>
                                              <p:pRg st="6" end="6"/>
                                            </p:txEl>
                                          </p:spTgt>
                                        </p:tgtEl>
                                        <p:attrNameLst>
                                          <p:attrName>fillcolor</p:attrName>
                                        </p:attrNameLst>
                                      </p:cBhvr>
                                      <p:to>
                                        <a:schemeClr val="bg1"/>
                                      </p:to>
                                    </p:animClr>
                                    <p:set>
                                      <p:cBhvr>
                                        <p:cTn id="55" dur="250" autoRev="1" fill="remove"/>
                                        <p:tgtEl>
                                          <p:spTgt spid="3">
                                            <p:txEl>
                                              <p:pRg st="6" end="6"/>
                                            </p:txEl>
                                          </p:spTgt>
                                        </p:tgtEl>
                                        <p:attrNameLst>
                                          <p:attrName>fill.type</p:attrName>
                                        </p:attrNameLst>
                                      </p:cBhvr>
                                      <p:to>
                                        <p:strVal val="solid"/>
                                      </p:to>
                                    </p:set>
                                    <p:set>
                                      <p:cBhvr>
                                        <p:cTn id="56" dur="250" autoRev="1" fill="remove"/>
                                        <p:tgtEl>
                                          <p:spTgt spid="3">
                                            <p:txEl>
                                              <p:pRg st="6" end="6"/>
                                            </p:txEl>
                                          </p:spTgt>
                                        </p:tgtEl>
                                        <p:attrNameLst>
                                          <p:attrName>fill.on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7" presetClass="emph" presetSubtype="0" fill="remove" grpId="0" nodeType="clickEffect">
                                  <p:stCondLst>
                                    <p:cond delay="0"/>
                                  </p:stCondLst>
                                  <p:childTnLst>
                                    <p:animClr clrSpc="rgb" dir="cw">
                                      <p:cBhvr override="childStyle">
                                        <p:cTn id="60" dur="250" autoRev="1" fill="remove"/>
                                        <p:tgtEl>
                                          <p:spTgt spid="3">
                                            <p:txEl>
                                              <p:pRg st="7" end="7"/>
                                            </p:txEl>
                                          </p:spTgt>
                                        </p:tgtEl>
                                        <p:attrNameLst>
                                          <p:attrName>style.color</p:attrName>
                                        </p:attrNameLst>
                                      </p:cBhvr>
                                      <p:to>
                                        <a:schemeClr val="bg1"/>
                                      </p:to>
                                    </p:animClr>
                                    <p:animClr clrSpc="rgb" dir="cw">
                                      <p:cBhvr>
                                        <p:cTn id="61" dur="250" autoRev="1" fill="remove"/>
                                        <p:tgtEl>
                                          <p:spTgt spid="3">
                                            <p:txEl>
                                              <p:pRg st="7" end="7"/>
                                            </p:txEl>
                                          </p:spTgt>
                                        </p:tgtEl>
                                        <p:attrNameLst>
                                          <p:attrName>fillcolor</p:attrName>
                                        </p:attrNameLst>
                                      </p:cBhvr>
                                      <p:to>
                                        <a:schemeClr val="bg1"/>
                                      </p:to>
                                    </p:animClr>
                                    <p:set>
                                      <p:cBhvr>
                                        <p:cTn id="62" dur="250" autoRev="1" fill="remove"/>
                                        <p:tgtEl>
                                          <p:spTgt spid="3">
                                            <p:txEl>
                                              <p:pRg st="7" end="7"/>
                                            </p:txEl>
                                          </p:spTgt>
                                        </p:tgtEl>
                                        <p:attrNameLst>
                                          <p:attrName>fill.type</p:attrName>
                                        </p:attrNameLst>
                                      </p:cBhvr>
                                      <p:to>
                                        <p:strVal val="solid"/>
                                      </p:to>
                                    </p:set>
                                    <p:set>
                                      <p:cBhvr>
                                        <p:cTn id="63" dur="250" autoRev="1" fill="remove"/>
                                        <p:tgtEl>
                                          <p:spTgt spid="3">
                                            <p:txEl>
                                              <p:pRg st="7" end="7"/>
                                            </p:txEl>
                                          </p:spTgt>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27" presetClass="emph" presetSubtype="0" fill="remove" grpId="0" nodeType="clickEffect">
                                  <p:stCondLst>
                                    <p:cond delay="0"/>
                                  </p:stCondLst>
                                  <p:childTnLst>
                                    <p:animClr clrSpc="rgb" dir="cw">
                                      <p:cBhvr override="childStyle">
                                        <p:cTn id="67" dur="250" autoRev="1" fill="remove"/>
                                        <p:tgtEl>
                                          <p:spTgt spid="3">
                                            <p:txEl>
                                              <p:pRg st="8" end="8"/>
                                            </p:txEl>
                                          </p:spTgt>
                                        </p:tgtEl>
                                        <p:attrNameLst>
                                          <p:attrName>style.color</p:attrName>
                                        </p:attrNameLst>
                                      </p:cBhvr>
                                      <p:to>
                                        <a:schemeClr val="bg1"/>
                                      </p:to>
                                    </p:animClr>
                                    <p:animClr clrSpc="rgb" dir="cw">
                                      <p:cBhvr>
                                        <p:cTn id="68" dur="250" autoRev="1" fill="remove"/>
                                        <p:tgtEl>
                                          <p:spTgt spid="3">
                                            <p:txEl>
                                              <p:pRg st="8" end="8"/>
                                            </p:txEl>
                                          </p:spTgt>
                                        </p:tgtEl>
                                        <p:attrNameLst>
                                          <p:attrName>fillcolor</p:attrName>
                                        </p:attrNameLst>
                                      </p:cBhvr>
                                      <p:to>
                                        <a:schemeClr val="bg1"/>
                                      </p:to>
                                    </p:animClr>
                                    <p:set>
                                      <p:cBhvr>
                                        <p:cTn id="69" dur="250" autoRev="1" fill="remove"/>
                                        <p:tgtEl>
                                          <p:spTgt spid="3">
                                            <p:txEl>
                                              <p:pRg st="8" end="8"/>
                                            </p:txEl>
                                          </p:spTgt>
                                        </p:tgtEl>
                                        <p:attrNameLst>
                                          <p:attrName>fill.type</p:attrName>
                                        </p:attrNameLst>
                                      </p:cBhvr>
                                      <p:to>
                                        <p:strVal val="solid"/>
                                      </p:to>
                                    </p:set>
                                    <p:set>
                                      <p:cBhvr>
                                        <p:cTn id="70" dur="250" autoRev="1" fill="remove"/>
                                        <p:tgtEl>
                                          <p:spTgt spid="3">
                                            <p:txEl>
                                              <p:pRg st="8" end="8"/>
                                            </p:txEl>
                                          </p:spTgt>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27" presetClass="emph" presetSubtype="0" fill="remove" grpId="0" nodeType="clickEffect">
                                  <p:stCondLst>
                                    <p:cond delay="0"/>
                                  </p:stCondLst>
                                  <p:childTnLst>
                                    <p:animClr clrSpc="rgb" dir="cw">
                                      <p:cBhvr override="childStyle">
                                        <p:cTn id="74" dur="250" autoRev="1" fill="remove"/>
                                        <p:tgtEl>
                                          <p:spTgt spid="3">
                                            <p:txEl>
                                              <p:pRg st="9" end="9"/>
                                            </p:txEl>
                                          </p:spTgt>
                                        </p:tgtEl>
                                        <p:attrNameLst>
                                          <p:attrName>style.color</p:attrName>
                                        </p:attrNameLst>
                                      </p:cBhvr>
                                      <p:to>
                                        <a:schemeClr val="bg1"/>
                                      </p:to>
                                    </p:animClr>
                                    <p:animClr clrSpc="rgb" dir="cw">
                                      <p:cBhvr>
                                        <p:cTn id="75" dur="250" autoRev="1" fill="remove"/>
                                        <p:tgtEl>
                                          <p:spTgt spid="3">
                                            <p:txEl>
                                              <p:pRg st="9" end="9"/>
                                            </p:txEl>
                                          </p:spTgt>
                                        </p:tgtEl>
                                        <p:attrNameLst>
                                          <p:attrName>fillcolor</p:attrName>
                                        </p:attrNameLst>
                                      </p:cBhvr>
                                      <p:to>
                                        <a:schemeClr val="bg1"/>
                                      </p:to>
                                    </p:animClr>
                                    <p:set>
                                      <p:cBhvr>
                                        <p:cTn id="76" dur="250" autoRev="1" fill="remove"/>
                                        <p:tgtEl>
                                          <p:spTgt spid="3">
                                            <p:txEl>
                                              <p:pRg st="9" end="9"/>
                                            </p:txEl>
                                          </p:spTgt>
                                        </p:tgtEl>
                                        <p:attrNameLst>
                                          <p:attrName>fill.type</p:attrName>
                                        </p:attrNameLst>
                                      </p:cBhvr>
                                      <p:to>
                                        <p:strVal val="solid"/>
                                      </p:to>
                                    </p:set>
                                    <p:set>
                                      <p:cBhvr>
                                        <p:cTn id="77" dur="250" autoRev="1" fill="remove"/>
                                        <p:tgtEl>
                                          <p:spTgt spid="3">
                                            <p:txEl>
                                              <p:pRg st="9" end="9"/>
                                            </p:txEl>
                                          </p:spTgt>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27" presetClass="emph" presetSubtype="0" fill="remove" grpId="0" nodeType="clickEffect">
                                  <p:stCondLst>
                                    <p:cond delay="0"/>
                                  </p:stCondLst>
                                  <p:childTnLst>
                                    <p:animClr clrSpc="rgb" dir="cw">
                                      <p:cBhvr override="childStyle">
                                        <p:cTn id="81" dur="250" autoRev="1" fill="remove"/>
                                        <p:tgtEl>
                                          <p:spTgt spid="3">
                                            <p:txEl>
                                              <p:pRg st="10" end="10"/>
                                            </p:txEl>
                                          </p:spTgt>
                                        </p:tgtEl>
                                        <p:attrNameLst>
                                          <p:attrName>style.color</p:attrName>
                                        </p:attrNameLst>
                                      </p:cBhvr>
                                      <p:to>
                                        <a:schemeClr val="bg1"/>
                                      </p:to>
                                    </p:animClr>
                                    <p:animClr clrSpc="rgb" dir="cw">
                                      <p:cBhvr>
                                        <p:cTn id="82" dur="250" autoRev="1" fill="remove"/>
                                        <p:tgtEl>
                                          <p:spTgt spid="3">
                                            <p:txEl>
                                              <p:pRg st="10" end="10"/>
                                            </p:txEl>
                                          </p:spTgt>
                                        </p:tgtEl>
                                        <p:attrNameLst>
                                          <p:attrName>fillcolor</p:attrName>
                                        </p:attrNameLst>
                                      </p:cBhvr>
                                      <p:to>
                                        <a:schemeClr val="bg1"/>
                                      </p:to>
                                    </p:animClr>
                                    <p:set>
                                      <p:cBhvr>
                                        <p:cTn id="83" dur="250" autoRev="1" fill="remove"/>
                                        <p:tgtEl>
                                          <p:spTgt spid="3">
                                            <p:txEl>
                                              <p:pRg st="10" end="10"/>
                                            </p:txEl>
                                          </p:spTgt>
                                        </p:tgtEl>
                                        <p:attrNameLst>
                                          <p:attrName>fill.type</p:attrName>
                                        </p:attrNameLst>
                                      </p:cBhvr>
                                      <p:to>
                                        <p:strVal val="solid"/>
                                      </p:to>
                                    </p:set>
                                    <p:set>
                                      <p:cBhvr>
                                        <p:cTn id="84" dur="250" autoRev="1" fill="remove"/>
                                        <p:tgtEl>
                                          <p:spTgt spid="3">
                                            <p:txEl>
                                              <p:pRg st="10" end="10"/>
                                            </p:txEl>
                                          </p:spTgt>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27" presetClass="emph" presetSubtype="0" fill="remove" grpId="0" nodeType="clickEffect">
                                  <p:stCondLst>
                                    <p:cond delay="0"/>
                                  </p:stCondLst>
                                  <p:childTnLst>
                                    <p:animClr clrSpc="rgb" dir="cw">
                                      <p:cBhvr override="childStyle">
                                        <p:cTn id="88" dur="250" autoRev="1" fill="remove"/>
                                        <p:tgtEl>
                                          <p:spTgt spid="3">
                                            <p:txEl>
                                              <p:pRg st="11" end="11"/>
                                            </p:txEl>
                                          </p:spTgt>
                                        </p:tgtEl>
                                        <p:attrNameLst>
                                          <p:attrName>style.color</p:attrName>
                                        </p:attrNameLst>
                                      </p:cBhvr>
                                      <p:to>
                                        <a:schemeClr val="bg1"/>
                                      </p:to>
                                    </p:animClr>
                                    <p:animClr clrSpc="rgb" dir="cw">
                                      <p:cBhvr>
                                        <p:cTn id="89" dur="250" autoRev="1" fill="remove"/>
                                        <p:tgtEl>
                                          <p:spTgt spid="3">
                                            <p:txEl>
                                              <p:pRg st="11" end="11"/>
                                            </p:txEl>
                                          </p:spTgt>
                                        </p:tgtEl>
                                        <p:attrNameLst>
                                          <p:attrName>fillcolor</p:attrName>
                                        </p:attrNameLst>
                                      </p:cBhvr>
                                      <p:to>
                                        <a:schemeClr val="bg1"/>
                                      </p:to>
                                    </p:animClr>
                                    <p:set>
                                      <p:cBhvr>
                                        <p:cTn id="90" dur="250" autoRev="1" fill="remove"/>
                                        <p:tgtEl>
                                          <p:spTgt spid="3">
                                            <p:txEl>
                                              <p:pRg st="11" end="11"/>
                                            </p:txEl>
                                          </p:spTgt>
                                        </p:tgtEl>
                                        <p:attrNameLst>
                                          <p:attrName>fill.type</p:attrName>
                                        </p:attrNameLst>
                                      </p:cBhvr>
                                      <p:to>
                                        <p:strVal val="solid"/>
                                      </p:to>
                                    </p:set>
                                    <p:set>
                                      <p:cBhvr>
                                        <p:cTn id="91" dur="250" autoRev="1" fill="remove"/>
                                        <p:tgtEl>
                                          <p:spTgt spid="3">
                                            <p:txEl>
                                              <p:pRg st="11" end="11"/>
                                            </p:txEl>
                                          </p:spTgt>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27" presetClass="emph" presetSubtype="0" fill="remove" grpId="0" nodeType="clickEffect">
                                  <p:stCondLst>
                                    <p:cond delay="0"/>
                                  </p:stCondLst>
                                  <p:childTnLst>
                                    <p:animClr clrSpc="rgb" dir="cw">
                                      <p:cBhvr override="childStyle">
                                        <p:cTn id="95" dur="250" autoRev="1" fill="remove"/>
                                        <p:tgtEl>
                                          <p:spTgt spid="3">
                                            <p:txEl>
                                              <p:pRg st="12" end="12"/>
                                            </p:txEl>
                                          </p:spTgt>
                                        </p:tgtEl>
                                        <p:attrNameLst>
                                          <p:attrName>style.color</p:attrName>
                                        </p:attrNameLst>
                                      </p:cBhvr>
                                      <p:to>
                                        <a:schemeClr val="bg1"/>
                                      </p:to>
                                    </p:animClr>
                                    <p:animClr clrSpc="rgb" dir="cw">
                                      <p:cBhvr>
                                        <p:cTn id="96" dur="250" autoRev="1" fill="remove"/>
                                        <p:tgtEl>
                                          <p:spTgt spid="3">
                                            <p:txEl>
                                              <p:pRg st="12" end="12"/>
                                            </p:txEl>
                                          </p:spTgt>
                                        </p:tgtEl>
                                        <p:attrNameLst>
                                          <p:attrName>fillcolor</p:attrName>
                                        </p:attrNameLst>
                                      </p:cBhvr>
                                      <p:to>
                                        <a:schemeClr val="bg1"/>
                                      </p:to>
                                    </p:animClr>
                                    <p:set>
                                      <p:cBhvr>
                                        <p:cTn id="97" dur="250" autoRev="1" fill="remove"/>
                                        <p:tgtEl>
                                          <p:spTgt spid="3">
                                            <p:txEl>
                                              <p:pRg st="12" end="12"/>
                                            </p:txEl>
                                          </p:spTgt>
                                        </p:tgtEl>
                                        <p:attrNameLst>
                                          <p:attrName>fill.type</p:attrName>
                                        </p:attrNameLst>
                                      </p:cBhvr>
                                      <p:to>
                                        <p:strVal val="solid"/>
                                      </p:to>
                                    </p:set>
                                    <p:set>
                                      <p:cBhvr>
                                        <p:cTn id="98" dur="250" autoRev="1" fill="remove"/>
                                        <p:tgtEl>
                                          <p:spTgt spid="3">
                                            <p:txEl>
                                              <p:pRg st="12" end="12"/>
                                            </p:txEl>
                                          </p:spTgt>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27" presetClass="emph" presetSubtype="0" fill="remove" grpId="0" nodeType="clickEffect">
                                  <p:stCondLst>
                                    <p:cond delay="0"/>
                                  </p:stCondLst>
                                  <p:childTnLst>
                                    <p:animClr clrSpc="rgb" dir="cw">
                                      <p:cBhvr override="childStyle">
                                        <p:cTn id="102" dur="250" autoRev="1" fill="remove"/>
                                        <p:tgtEl>
                                          <p:spTgt spid="3">
                                            <p:txEl>
                                              <p:pRg st="13" end="13"/>
                                            </p:txEl>
                                          </p:spTgt>
                                        </p:tgtEl>
                                        <p:attrNameLst>
                                          <p:attrName>style.color</p:attrName>
                                        </p:attrNameLst>
                                      </p:cBhvr>
                                      <p:to>
                                        <a:schemeClr val="bg1"/>
                                      </p:to>
                                    </p:animClr>
                                    <p:animClr clrSpc="rgb" dir="cw">
                                      <p:cBhvr>
                                        <p:cTn id="103" dur="250" autoRev="1" fill="remove"/>
                                        <p:tgtEl>
                                          <p:spTgt spid="3">
                                            <p:txEl>
                                              <p:pRg st="13" end="13"/>
                                            </p:txEl>
                                          </p:spTgt>
                                        </p:tgtEl>
                                        <p:attrNameLst>
                                          <p:attrName>fillcolor</p:attrName>
                                        </p:attrNameLst>
                                      </p:cBhvr>
                                      <p:to>
                                        <a:schemeClr val="bg1"/>
                                      </p:to>
                                    </p:animClr>
                                    <p:set>
                                      <p:cBhvr>
                                        <p:cTn id="104" dur="250" autoRev="1" fill="remove"/>
                                        <p:tgtEl>
                                          <p:spTgt spid="3">
                                            <p:txEl>
                                              <p:pRg st="13" end="13"/>
                                            </p:txEl>
                                          </p:spTgt>
                                        </p:tgtEl>
                                        <p:attrNameLst>
                                          <p:attrName>fill.type</p:attrName>
                                        </p:attrNameLst>
                                      </p:cBhvr>
                                      <p:to>
                                        <p:strVal val="solid"/>
                                      </p:to>
                                    </p:set>
                                    <p:set>
                                      <p:cBhvr>
                                        <p:cTn id="105" dur="250" autoRev="1" fill="remove"/>
                                        <p:tgtEl>
                                          <p:spTgt spid="3">
                                            <p:txEl>
                                              <p:pRg st="13" end="13"/>
                                            </p:txEl>
                                          </p:spTgt>
                                        </p:tgtEl>
                                        <p:attrNameLst>
                                          <p:attrName>fill.on</p:attrName>
                                        </p:attrNameLst>
                                      </p:cBhvr>
                                      <p:to>
                                        <p:strVal val="true"/>
                                      </p:to>
                                    </p:set>
                                  </p:childTnLst>
                                </p:cTn>
                              </p:par>
                            </p:childTnLst>
                          </p:cTn>
                        </p:par>
                      </p:childTnLst>
                    </p:cTn>
                  </p:par>
                  <p:par>
                    <p:cTn id="106" fill="hold">
                      <p:stCondLst>
                        <p:cond delay="indefinite"/>
                      </p:stCondLst>
                      <p:childTnLst>
                        <p:par>
                          <p:cTn id="107" fill="hold">
                            <p:stCondLst>
                              <p:cond delay="0"/>
                            </p:stCondLst>
                            <p:childTnLst>
                              <p:par>
                                <p:cTn id="108" presetID="27" presetClass="emph" presetSubtype="0" fill="remove" grpId="0" nodeType="clickEffect">
                                  <p:stCondLst>
                                    <p:cond delay="0"/>
                                  </p:stCondLst>
                                  <p:childTnLst>
                                    <p:animClr clrSpc="rgb" dir="cw">
                                      <p:cBhvr override="childStyle">
                                        <p:cTn id="109" dur="250" autoRev="1" fill="remove"/>
                                        <p:tgtEl>
                                          <p:spTgt spid="3">
                                            <p:txEl>
                                              <p:pRg st="14" end="14"/>
                                            </p:txEl>
                                          </p:spTgt>
                                        </p:tgtEl>
                                        <p:attrNameLst>
                                          <p:attrName>style.color</p:attrName>
                                        </p:attrNameLst>
                                      </p:cBhvr>
                                      <p:to>
                                        <a:schemeClr val="bg1"/>
                                      </p:to>
                                    </p:animClr>
                                    <p:animClr clrSpc="rgb" dir="cw">
                                      <p:cBhvr>
                                        <p:cTn id="110" dur="250" autoRev="1" fill="remove"/>
                                        <p:tgtEl>
                                          <p:spTgt spid="3">
                                            <p:txEl>
                                              <p:pRg st="14" end="14"/>
                                            </p:txEl>
                                          </p:spTgt>
                                        </p:tgtEl>
                                        <p:attrNameLst>
                                          <p:attrName>fillcolor</p:attrName>
                                        </p:attrNameLst>
                                      </p:cBhvr>
                                      <p:to>
                                        <a:schemeClr val="bg1"/>
                                      </p:to>
                                    </p:animClr>
                                    <p:set>
                                      <p:cBhvr>
                                        <p:cTn id="111" dur="250" autoRev="1" fill="remove"/>
                                        <p:tgtEl>
                                          <p:spTgt spid="3">
                                            <p:txEl>
                                              <p:pRg st="14" end="14"/>
                                            </p:txEl>
                                          </p:spTgt>
                                        </p:tgtEl>
                                        <p:attrNameLst>
                                          <p:attrName>fill.type</p:attrName>
                                        </p:attrNameLst>
                                      </p:cBhvr>
                                      <p:to>
                                        <p:strVal val="solid"/>
                                      </p:to>
                                    </p:set>
                                    <p:set>
                                      <p:cBhvr>
                                        <p:cTn id="112" dur="250" autoRev="1" fill="remove"/>
                                        <p:tgtEl>
                                          <p:spTgt spid="3">
                                            <p:txEl>
                                              <p:pRg st="14" end="14"/>
                                            </p:txEl>
                                          </p:spTgt>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1" nodeType="click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fade">
                                      <p:cBhvr>
                                        <p:cTn id="117" dur="500"/>
                                        <p:tgtEl>
                                          <p:spTgt spid="2"/>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3">
                                            <p:txEl>
                                              <p:pRg st="0" end="0"/>
                                            </p:txEl>
                                          </p:spTgt>
                                        </p:tgtEl>
                                        <p:attrNameLst>
                                          <p:attrName>style.visibility</p:attrName>
                                        </p:attrNameLst>
                                      </p:cBhvr>
                                      <p:to>
                                        <p:strVal val="visible"/>
                                      </p:to>
                                    </p:set>
                                    <p:animEffect transition="in" filter="fade">
                                      <p:cBhvr>
                                        <p:cTn id="120" dur="500"/>
                                        <p:tgtEl>
                                          <p:spTgt spid="3">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1" nodeType="clickEffect">
                                  <p:stCondLst>
                                    <p:cond delay="0"/>
                                  </p:stCondLst>
                                  <p:childTnLst>
                                    <p:set>
                                      <p:cBhvr>
                                        <p:cTn id="124" dur="1" fill="hold">
                                          <p:stCondLst>
                                            <p:cond delay="0"/>
                                          </p:stCondLst>
                                        </p:cTn>
                                        <p:tgtEl>
                                          <p:spTgt spid="3">
                                            <p:txEl>
                                              <p:pRg st="1" end="1"/>
                                            </p:txEl>
                                          </p:spTgt>
                                        </p:tgtEl>
                                        <p:attrNameLst>
                                          <p:attrName>style.visibility</p:attrName>
                                        </p:attrNameLst>
                                      </p:cBhvr>
                                      <p:to>
                                        <p:strVal val="visible"/>
                                      </p:to>
                                    </p:set>
                                    <p:animEffect transition="in" filter="fade">
                                      <p:cBhvr>
                                        <p:cTn id="125" dur="500"/>
                                        <p:tgtEl>
                                          <p:spTgt spid="3">
                                            <p:txEl>
                                              <p:pRg st="1" end="1"/>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1" nodeType="clickEffect">
                                  <p:stCondLst>
                                    <p:cond delay="0"/>
                                  </p:stCondLst>
                                  <p:childTnLst>
                                    <p:set>
                                      <p:cBhvr>
                                        <p:cTn id="129" dur="1" fill="hold">
                                          <p:stCondLst>
                                            <p:cond delay="0"/>
                                          </p:stCondLst>
                                        </p:cTn>
                                        <p:tgtEl>
                                          <p:spTgt spid="3">
                                            <p:txEl>
                                              <p:pRg st="2" end="2"/>
                                            </p:txEl>
                                          </p:spTgt>
                                        </p:tgtEl>
                                        <p:attrNameLst>
                                          <p:attrName>style.visibility</p:attrName>
                                        </p:attrNameLst>
                                      </p:cBhvr>
                                      <p:to>
                                        <p:strVal val="visible"/>
                                      </p:to>
                                    </p:set>
                                    <p:animEffect transition="in" filter="fade">
                                      <p:cBhvr>
                                        <p:cTn id="130" dur="500"/>
                                        <p:tgtEl>
                                          <p:spTgt spid="3">
                                            <p:txEl>
                                              <p:pRg st="2" end="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1" nodeType="clickEffect">
                                  <p:stCondLst>
                                    <p:cond delay="0"/>
                                  </p:stCondLst>
                                  <p:childTnLst>
                                    <p:set>
                                      <p:cBhvr>
                                        <p:cTn id="134" dur="1" fill="hold">
                                          <p:stCondLst>
                                            <p:cond delay="0"/>
                                          </p:stCondLst>
                                        </p:cTn>
                                        <p:tgtEl>
                                          <p:spTgt spid="3">
                                            <p:txEl>
                                              <p:pRg st="3" end="3"/>
                                            </p:txEl>
                                          </p:spTgt>
                                        </p:tgtEl>
                                        <p:attrNameLst>
                                          <p:attrName>style.visibility</p:attrName>
                                        </p:attrNameLst>
                                      </p:cBhvr>
                                      <p:to>
                                        <p:strVal val="visible"/>
                                      </p:to>
                                    </p:set>
                                    <p:animEffect transition="in" filter="fade">
                                      <p:cBhvr>
                                        <p:cTn id="135" dur="500"/>
                                        <p:tgtEl>
                                          <p:spTgt spid="3">
                                            <p:txEl>
                                              <p:pRg st="3" end="3"/>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1" nodeType="clickEffect">
                                  <p:stCondLst>
                                    <p:cond delay="0"/>
                                  </p:stCondLst>
                                  <p:childTnLst>
                                    <p:set>
                                      <p:cBhvr>
                                        <p:cTn id="139" dur="1" fill="hold">
                                          <p:stCondLst>
                                            <p:cond delay="0"/>
                                          </p:stCondLst>
                                        </p:cTn>
                                        <p:tgtEl>
                                          <p:spTgt spid="3">
                                            <p:txEl>
                                              <p:pRg st="4" end="4"/>
                                            </p:txEl>
                                          </p:spTgt>
                                        </p:tgtEl>
                                        <p:attrNameLst>
                                          <p:attrName>style.visibility</p:attrName>
                                        </p:attrNameLst>
                                      </p:cBhvr>
                                      <p:to>
                                        <p:strVal val="visible"/>
                                      </p:to>
                                    </p:set>
                                    <p:animEffect transition="in" filter="fade">
                                      <p:cBhvr>
                                        <p:cTn id="140" dur="500"/>
                                        <p:tgtEl>
                                          <p:spTgt spid="3">
                                            <p:txEl>
                                              <p:pRg st="4" end="4"/>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1" nodeType="clickEffect">
                                  <p:stCondLst>
                                    <p:cond delay="0"/>
                                  </p:stCondLst>
                                  <p:childTnLst>
                                    <p:set>
                                      <p:cBhvr>
                                        <p:cTn id="144" dur="1" fill="hold">
                                          <p:stCondLst>
                                            <p:cond delay="0"/>
                                          </p:stCondLst>
                                        </p:cTn>
                                        <p:tgtEl>
                                          <p:spTgt spid="3">
                                            <p:txEl>
                                              <p:pRg st="5" end="5"/>
                                            </p:txEl>
                                          </p:spTgt>
                                        </p:tgtEl>
                                        <p:attrNameLst>
                                          <p:attrName>style.visibility</p:attrName>
                                        </p:attrNameLst>
                                      </p:cBhvr>
                                      <p:to>
                                        <p:strVal val="visible"/>
                                      </p:to>
                                    </p:set>
                                    <p:animEffect transition="in" filter="fade">
                                      <p:cBhvr>
                                        <p:cTn id="145" dur="500"/>
                                        <p:tgtEl>
                                          <p:spTgt spid="3">
                                            <p:txEl>
                                              <p:pRg st="5" end="5"/>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1" nodeType="clickEffect">
                                  <p:stCondLst>
                                    <p:cond delay="0"/>
                                  </p:stCondLst>
                                  <p:childTnLst>
                                    <p:set>
                                      <p:cBhvr>
                                        <p:cTn id="149" dur="1" fill="hold">
                                          <p:stCondLst>
                                            <p:cond delay="0"/>
                                          </p:stCondLst>
                                        </p:cTn>
                                        <p:tgtEl>
                                          <p:spTgt spid="3">
                                            <p:txEl>
                                              <p:pRg st="6" end="6"/>
                                            </p:txEl>
                                          </p:spTgt>
                                        </p:tgtEl>
                                        <p:attrNameLst>
                                          <p:attrName>style.visibility</p:attrName>
                                        </p:attrNameLst>
                                      </p:cBhvr>
                                      <p:to>
                                        <p:strVal val="visible"/>
                                      </p:to>
                                    </p:set>
                                    <p:animEffect transition="in" filter="fade">
                                      <p:cBhvr>
                                        <p:cTn id="150" dur="500"/>
                                        <p:tgtEl>
                                          <p:spTgt spid="3">
                                            <p:txEl>
                                              <p:pRg st="6" end="6"/>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1" nodeType="clickEffect">
                                  <p:stCondLst>
                                    <p:cond delay="0"/>
                                  </p:stCondLst>
                                  <p:childTnLst>
                                    <p:set>
                                      <p:cBhvr>
                                        <p:cTn id="154" dur="1" fill="hold">
                                          <p:stCondLst>
                                            <p:cond delay="0"/>
                                          </p:stCondLst>
                                        </p:cTn>
                                        <p:tgtEl>
                                          <p:spTgt spid="3">
                                            <p:txEl>
                                              <p:pRg st="7" end="7"/>
                                            </p:txEl>
                                          </p:spTgt>
                                        </p:tgtEl>
                                        <p:attrNameLst>
                                          <p:attrName>style.visibility</p:attrName>
                                        </p:attrNameLst>
                                      </p:cBhvr>
                                      <p:to>
                                        <p:strVal val="visible"/>
                                      </p:to>
                                    </p:set>
                                    <p:animEffect transition="in" filter="fade">
                                      <p:cBhvr>
                                        <p:cTn id="155" dur="500"/>
                                        <p:tgtEl>
                                          <p:spTgt spid="3">
                                            <p:txEl>
                                              <p:pRg st="7" end="7"/>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1" nodeType="clickEffect">
                                  <p:stCondLst>
                                    <p:cond delay="0"/>
                                  </p:stCondLst>
                                  <p:childTnLst>
                                    <p:set>
                                      <p:cBhvr>
                                        <p:cTn id="159" dur="1" fill="hold">
                                          <p:stCondLst>
                                            <p:cond delay="0"/>
                                          </p:stCondLst>
                                        </p:cTn>
                                        <p:tgtEl>
                                          <p:spTgt spid="3">
                                            <p:txEl>
                                              <p:pRg st="8" end="8"/>
                                            </p:txEl>
                                          </p:spTgt>
                                        </p:tgtEl>
                                        <p:attrNameLst>
                                          <p:attrName>style.visibility</p:attrName>
                                        </p:attrNameLst>
                                      </p:cBhvr>
                                      <p:to>
                                        <p:strVal val="visible"/>
                                      </p:to>
                                    </p:set>
                                    <p:animEffect transition="in" filter="fade">
                                      <p:cBhvr>
                                        <p:cTn id="160" dur="500"/>
                                        <p:tgtEl>
                                          <p:spTgt spid="3">
                                            <p:txEl>
                                              <p:pRg st="8" end="8"/>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1" nodeType="clickEffect">
                                  <p:stCondLst>
                                    <p:cond delay="0"/>
                                  </p:stCondLst>
                                  <p:childTnLst>
                                    <p:set>
                                      <p:cBhvr>
                                        <p:cTn id="164" dur="1" fill="hold">
                                          <p:stCondLst>
                                            <p:cond delay="0"/>
                                          </p:stCondLst>
                                        </p:cTn>
                                        <p:tgtEl>
                                          <p:spTgt spid="3">
                                            <p:txEl>
                                              <p:pRg st="9" end="9"/>
                                            </p:txEl>
                                          </p:spTgt>
                                        </p:tgtEl>
                                        <p:attrNameLst>
                                          <p:attrName>style.visibility</p:attrName>
                                        </p:attrNameLst>
                                      </p:cBhvr>
                                      <p:to>
                                        <p:strVal val="visible"/>
                                      </p:to>
                                    </p:set>
                                    <p:animEffect transition="in" filter="fade">
                                      <p:cBhvr>
                                        <p:cTn id="165" dur="500"/>
                                        <p:tgtEl>
                                          <p:spTgt spid="3">
                                            <p:txEl>
                                              <p:pRg st="9" end="9"/>
                                            </p:txEl>
                                          </p:spTgt>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1" nodeType="clickEffect">
                                  <p:stCondLst>
                                    <p:cond delay="0"/>
                                  </p:stCondLst>
                                  <p:childTnLst>
                                    <p:set>
                                      <p:cBhvr>
                                        <p:cTn id="169" dur="1" fill="hold">
                                          <p:stCondLst>
                                            <p:cond delay="0"/>
                                          </p:stCondLst>
                                        </p:cTn>
                                        <p:tgtEl>
                                          <p:spTgt spid="3">
                                            <p:txEl>
                                              <p:pRg st="10" end="10"/>
                                            </p:txEl>
                                          </p:spTgt>
                                        </p:tgtEl>
                                        <p:attrNameLst>
                                          <p:attrName>style.visibility</p:attrName>
                                        </p:attrNameLst>
                                      </p:cBhvr>
                                      <p:to>
                                        <p:strVal val="visible"/>
                                      </p:to>
                                    </p:set>
                                    <p:animEffect transition="in" filter="fade">
                                      <p:cBhvr>
                                        <p:cTn id="170" dur="500"/>
                                        <p:tgtEl>
                                          <p:spTgt spid="3">
                                            <p:txEl>
                                              <p:pRg st="10" end="10"/>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1" nodeType="clickEffect">
                                  <p:stCondLst>
                                    <p:cond delay="0"/>
                                  </p:stCondLst>
                                  <p:childTnLst>
                                    <p:set>
                                      <p:cBhvr>
                                        <p:cTn id="174" dur="1" fill="hold">
                                          <p:stCondLst>
                                            <p:cond delay="0"/>
                                          </p:stCondLst>
                                        </p:cTn>
                                        <p:tgtEl>
                                          <p:spTgt spid="3">
                                            <p:txEl>
                                              <p:pRg st="11" end="11"/>
                                            </p:txEl>
                                          </p:spTgt>
                                        </p:tgtEl>
                                        <p:attrNameLst>
                                          <p:attrName>style.visibility</p:attrName>
                                        </p:attrNameLst>
                                      </p:cBhvr>
                                      <p:to>
                                        <p:strVal val="visible"/>
                                      </p:to>
                                    </p:set>
                                    <p:animEffect transition="in" filter="fade">
                                      <p:cBhvr>
                                        <p:cTn id="175" dur="500"/>
                                        <p:tgtEl>
                                          <p:spTgt spid="3">
                                            <p:txEl>
                                              <p:pRg st="11" end="11"/>
                                            </p:txEl>
                                          </p:spTgt>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1" nodeType="clickEffect">
                                  <p:stCondLst>
                                    <p:cond delay="0"/>
                                  </p:stCondLst>
                                  <p:childTnLst>
                                    <p:set>
                                      <p:cBhvr>
                                        <p:cTn id="179" dur="1" fill="hold">
                                          <p:stCondLst>
                                            <p:cond delay="0"/>
                                          </p:stCondLst>
                                        </p:cTn>
                                        <p:tgtEl>
                                          <p:spTgt spid="3">
                                            <p:txEl>
                                              <p:pRg st="12" end="12"/>
                                            </p:txEl>
                                          </p:spTgt>
                                        </p:tgtEl>
                                        <p:attrNameLst>
                                          <p:attrName>style.visibility</p:attrName>
                                        </p:attrNameLst>
                                      </p:cBhvr>
                                      <p:to>
                                        <p:strVal val="visible"/>
                                      </p:to>
                                    </p:set>
                                    <p:animEffect transition="in" filter="fade">
                                      <p:cBhvr>
                                        <p:cTn id="180" dur="500"/>
                                        <p:tgtEl>
                                          <p:spTgt spid="3">
                                            <p:txEl>
                                              <p:pRg st="12" end="12"/>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1" nodeType="clickEffect">
                                  <p:stCondLst>
                                    <p:cond delay="0"/>
                                  </p:stCondLst>
                                  <p:childTnLst>
                                    <p:set>
                                      <p:cBhvr>
                                        <p:cTn id="184" dur="1" fill="hold">
                                          <p:stCondLst>
                                            <p:cond delay="0"/>
                                          </p:stCondLst>
                                        </p:cTn>
                                        <p:tgtEl>
                                          <p:spTgt spid="3">
                                            <p:txEl>
                                              <p:pRg st="13" end="13"/>
                                            </p:txEl>
                                          </p:spTgt>
                                        </p:tgtEl>
                                        <p:attrNameLst>
                                          <p:attrName>style.visibility</p:attrName>
                                        </p:attrNameLst>
                                      </p:cBhvr>
                                      <p:to>
                                        <p:strVal val="visible"/>
                                      </p:to>
                                    </p:set>
                                    <p:animEffect transition="in" filter="fade">
                                      <p:cBhvr>
                                        <p:cTn id="185" dur="500"/>
                                        <p:tgtEl>
                                          <p:spTgt spid="3">
                                            <p:txEl>
                                              <p:pRg st="13" end="13"/>
                                            </p:txEl>
                                          </p:spTgt>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1" nodeType="clickEffect">
                                  <p:stCondLst>
                                    <p:cond delay="0"/>
                                  </p:stCondLst>
                                  <p:childTnLst>
                                    <p:set>
                                      <p:cBhvr>
                                        <p:cTn id="189" dur="1" fill="hold">
                                          <p:stCondLst>
                                            <p:cond delay="0"/>
                                          </p:stCondLst>
                                        </p:cTn>
                                        <p:tgtEl>
                                          <p:spTgt spid="3">
                                            <p:txEl>
                                              <p:pRg st="14" end="14"/>
                                            </p:txEl>
                                          </p:spTgt>
                                        </p:tgtEl>
                                        <p:attrNameLst>
                                          <p:attrName>style.visibility</p:attrName>
                                        </p:attrNameLst>
                                      </p:cBhvr>
                                      <p:to>
                                        <p:strVal val="visible"/>
                                      </p:to>
                                    </p:set>
                                    <p:animEffect transition="in" filter="fade">
                                      <p:cBhvr>
                                        <p:cTn id="190" dur="500"/>
                                        <p:tgtEl>
                                          <p:spTgt spid="3">
                                            <p:txEl>
                                              <p:pRg st="14" end="14"/>
                                            </p:txEl>
                                          </p:spTgt>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xit" presetSubtype="0" fill="hold" grpId="2" nodeType="clickEffect">
                                  <p:stCondLst>
                                    <p:cond delay="0"/>
                                  </p:stCondLst>
                                  <p:childTnLst>
                                    <p:animEffect transition="out" filter="fade">
                                      <p:cBhvr>
                                        <p:cTn id="194" dur="500"/>
                                        <p:tgtEl>
                                          <p:spTgt spid="2"/>
                                        </p:tgtEl>
                                      </p:cBhvr>
                                    </p:animEffect>
                                    <p:set>
                                      <p:cBhvr>
                                        <p:cTn id="195" dur="1" fill="hold">
                                          <p:stCondLst>
                                            <p:cond delay="499"/>
                                          </p:stCondLst>
                                        </p:cTn>
                                        <p:tgtEl>
                                          <p:spTgt spid="2"/>
                                        </p:tgtEl>
                                        <p:attrNameLst>
                                          <p:attrName>style.visibility</p:attrName>
                                        </p:attrNameLst>
                                      </p:cBhvr>
                                      <p:to>
                                        <p:strVal val="hidden"/>
                                      </p:to>
                                    </p:set>
                                  </p:childTnLst>
                                </p:cTn>
                              </p:par>
                              <p:par>
                                <p:cTn id="196" presetID="10" presetClass="exit" presetSubtype="0" fill="hold" grpId="2" nodeType="withEffect">
                                  <p:stCondLst>
                                    <p:cond delay="0"/>
                                  </p:stCondLst>
                                  <p:childTnLst>
                                    <p:animEffect transition="out" filter="fade">
                                      <p:cBhvr>
                                        <p:cTn id="197" dur="500"/>
                                        <p:tgtEl>
                                          <p:spTgt spid="3">
                                            <p:txEl>
                                              <p:pRg st="0" end="0"/>
                                            </p:txEl>
                                          </p:spTgt>
                                        </p:tgtEl>
                                      </p:cBhvr>
                                    </p:animEffect>
                                    <p:set>
                                      <p:cBhvr>
                                        <p:cTn id="19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grpId="2" nodeType="clickEffect">
                                  <p:stCondLst>
                                    <p:cond delay="0"/>
                                  </p:stCondLst>
                                  <p:childTnLst>
                                    <p:animEffect transition="out" filter="fade">
                                      <p:cBhvr>
                                        <p:cTn id="202" dur="500"/>
                                        <p:tgtEl>
                                          <p:spTgt spid="3">
                                            <p:txEl>
                                              <p:pRg st="1" end="1"/>
                                            </p:txEl>
                                          </p:spTgt>
                                        </p:tgtEl>
                                      </p:cBhvr>
                                    </p:animEffect>
                                    <p:set>
                                      <p:cBhvr>
                                        <p:cTn id="20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0" presetClass="exit" presetSubtype="0" fill="hold" grpId="2" nodeType="clickEffect">
                                  <p:stCondLst>
                                    <p:cond delay="0"/>
                                  </p:stCondLst>
                                  <p:childTnLst>
                                    <p:animEffect transition="out" filter="fade">
                                      <p:cBhvr>
                                        <p:cTn id="207" dur="500"/>
                                        <p:tgtEl>
                                          <p:spTgt spid="3">
                                            <p:txEl>
                                              <p:pRg st="2" end="2"/>
                                            </p:txEl>
                                          </p:spTgt>
                                        </p:tgtEl>
                                      </p:cBhvr>
                                    </p:animEffect>
                                    <p:set>
                                      <p:cBhvr>
                                        <p:cTn id="20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0" presetClass="exit" presetSubtype="0" fill="hold" grpId="2" nodeType="clickEffect">
                                  <p:stCondLst>
                                    <p:cond delay="0"/>
                                  </p:stCondLst>
                                  <p:childTnLst>
                                    <p:animEffect transition="out" filter="fade">
                                      <p:cBhvr>
                                        <p:cTn id="212" dur="500"/>
                                        <p:tgtEl>
                                          <p:spTgt spid="3">
                                            <p:txEl>
                                              <p:pRg st="3" end="3"/>
                                            </p:txEl>
                                          </p:spTgt>
                                        </p:tgtEl>
                                      </p:cBhvr>
                                    </p:animEffect>
                                    <p:set>
                                      <p:cBhvr>
                                        <p:cTn id="2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10" presetClass="exit" presetSubtype="0" fill="hold" grpId="2" nodeType="clickEffect">
                                  <p:stCondLst>
                                    <p:cond delay="0"/>
                                  </p:stCondLst>
                                  <p:childTnLst>
                                    <p:animEffect transition="out" filter="fade">
                                      <p:cBhvr>
                                        <p:cTn id="217" dur="500"/>
                                        <p:tgtEl>
                                          <p:spTgt spid="3">
                                            <p:txEl>
                                              <p:pRg st="4" end="4"/>
                                            </p:txEl>
                                          </p:spTgt>
                                        </p:tgtEl>
                                      </p:cBhvr>
                                    </p:animEffect>
                                    <p:set>
                                      <p:cBhvr>
                                        <p:cTn id="21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0" presetClass="exit" presetSubtype="0" fill="hold" grpId="2" nodeType="clickEffect">
                                  <p:stCondLst>
                                    <p:cond delay="0"/>
                                  </p:stCondLst>
                                  <p:childTnLst>
                                    <p:animEffect transition="out" filter="fade">
                                      <p:cBhvr>
                                        <p:cTn id="222" dur="500"/>
                                        <p:tgtEl>
                                          <p:spTgt spid="3">
                                            <p:txEl>
                                              <p:pRg st="5" end="5"/>
                                            </p:txEl>
                                          </p:spTgt>
                                        </p:tgtEl>
                                      </p:cBhvr>
                                    </p:animEffect>
                                    <p:set>
                                      <p:cBhvr>
                                        <p:cTn id="223"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10" presetClass="exit" presetSubtype="0" fill="hold" grpId="2" nodeType="clickEffect">
                                  <p:stCondLst>
                                    <p:cond delay="0"/>
                                  </p:stCondLst>
                                  <p:childTnLst>
                                    <p:animEffect transition="out" filter="fade">
                                      <p:cBhvr>
                                        <p:cTn id="227" dur="500"/>
                                        <p:tgtEl>
                                          <p:spTgt spid="3">
                                            <p:txEl>
                                              <p:pRg st="6" end="6"/>
                                            </p:txEl>
                                          </p:spTgt>
                                        </p:tgtEl>
                                      </p:cBhvr>
                                    </p:animEffect>
                                    <p:set>
                                      <p:cBhvr>
                                        <p:cTn id="228"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10" presetClass="exit" presetSubtype="0" fill="hold" grpId="2" nodeType="clickEffect">
                                  <p:stCondLst>
                                    <p:cond delay="0"/>
                                  </p:stCondLst>
                                  <p:childTnLst>
                                    <p:animEffect transition="out" filter="fade">
                                      <p:cBhvr>
                                        <p:cTn id="232" dur="500"/>
                                        <p:tgtEl>
                                          <p:spTgt spid="3">
                                            <p:txEl>
                                              <p:pRg st="7" end="7"/>
                                            </p:txEl>
                                          </p:spTgt>
                                        </p:tgtEl>
                                      </p:cBhvr>
                                    </p:animEffect>
                                    <p:set>
                                      <p:cBhvr>
                                        <p:cTn id="233"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grpId="2" nodeType="clickEffect">
                                  <p:stCondLst>
                                    <p:cond delay="0"/>
                                  </p:stCondLst>
                                  <p:childTnLst>
                                    <p:animEffect transition="out" filter="fade">
                                      <p:cBhvr>
                                        <p:cTn id="237" dur="500"/>
                                        <p:tgtEl>
                                          <p:spTgt spid="3">
                                            <p:txEl>
                                              <p:pRg st="8" end="8"/>
                                            </p:txEl>
                                          </p:spTgt>
                                        </p:tgtEl>
                                      </p:cBhvr>
                                    </p:animEffect>
                                    <p:set>
                                      <p:cBhvr>
                                        <p:cTn id="238"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0" presetClass="exit" presetSubtype="0" fill="hold" grpId="2" nodeType="clickEffect">
                                  <p:stCondLst>
                                    <p:cond delay="0"/>
                                  </p:stCondLst>
                                  <p:childTnLst>
                                    <p:animEffect transition="out" filter="fade">
                                      <p:cBhvr>
                                        <p:cTn id="242" dur="500"/>
                                        <p:tgtEl>
                                          <p:spTgt spid="3">
                                            <p:txEl>
                                              <p:pRg st="9" end="9"/>
                                            </p:txEl>
                                          </p:spTgt>
                                        </p:tgtEl>
                                      </p:cBhvr>
                                    </p:animEffect>
                                    <p:set>
                                      <p:cBhvr>
                                        <p:cTn id="243"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10" presetClass="exit" presetSubtype="0" fill="hold" grpId="2" nodeType="clickEffect">
                                  <p:stCondLst>
                                    <p:cond delay="0"/>
                                  </p:stCondLst>
                                  <p:childTnLst>
                                    <p:animEffect transition="out" filter="fade">
                                      <p:cBhvr>
                                        <p:cTn id="247" dur="500"/>
                                        <p:tgtEl>
                                          <p:spTgt spid="3">
                                            <p:txEl>
                                              <p:pRg st="10" end="10"/>
                                            </p:txEl>
                                          </p:spTgt>
                                        </p:tgtEl>
                                      </p:cBhvr>
                                    </p:animEffect>
                                    <p:set>
                                      <p:cBhvr>
                                        <p:cTn id="248" dur="1" fill="hold">
                                          <p:stCondLst>
                                            <p:cond delay="499"/>
                                          </p:stCondLst>
                                        </p:cTn>
                                        <p:tgtEl>
                                          <p:spTgt spid="3">
                                            <p:txEl>
                                              <p:pRg st="10" end="10"/>
                                            </p:txEl>
                                          </p:spTgt>
                                        </p:tgtEl>
                                        <p:attrNameLst>
                                          <p:attrName>style.visibility</p:attrName>
                                        </p:attrNameLst>
                                      </p:cBhvr>
                                      <p:to>
                                        <p:strVal val="hidden"/>
                                      </p:to>
                                    </p:set>
                                  </p:childTnLst>
                                </p:cTn>
                              </p:par>
                            </p:childTnLst>
                          </p:cTn>
                        </p:par>
                      </p:childTnLst>
                    </p:cTn>
                  </p:par>
                  <p:par>
                    <p:cTn id="249" fill="hold">
                      <p:stCondLst>
                        <p:cond delay="indefinite"/>
                      </p:stCondLst>
                      <p:childTnLst>
                        <p:par>
                          <p:cTn id="250" fill="hold">
                            <p:stCondLst>
                              <p:cond delay="0"/>
                            </p:stCondLst>
                            <p:childTnLst>
                              <p:par>
                                <p:cTn id="251" presetID="10" presetClass="exit" presetSubtype="0" fill="hold" grpId="2" nodeType="clickEffect">
                                  <p:stCondLst>
                                    <p:cond delay="0"/>
                                  </p:stCondLst>
                                  <p:childTnLst>
                                    <p:animEffect transition="out" filter="fade">
                                      <p:cBhvr>
                                        <p:cTn id="252" dur="500"/>
                                        <p:tgtEl>
                                          <p:spTgt spid="3">
                                            <p:txEl>
                                              <p:pRg st="11" end="11"/>
                                            </p:txEl>
                                          </p:spTgt>
                                        </p:tgtEl>
                                      </p:cBhvr>
                                    </p:animEffect>
                                    <p:set>
                                      <p:cBhvr>
                                        <p:cTn id="253"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par>
                    <p:cTn id="254" fill="hold">
                      <p:stCondLst>
                        <p:cond delay="indefinite"/>
                      </p:stCondLst>
                      <p:childTnLst>
                        <p:par>
                          <p:cTn id="255" fill="hold">
                            <p:stCondLst>
                              <p:cond delay="0"/>
                            </p:stCondLst>
                            <p:childTnLst>
                              <p:par>
                                <p:cTn id="256" presetID="10" presetClass="exit" presetSubtype="0" fill="hold" grpId="2" nodeType="clickEffect">
                                  <p:stCondLst>
                                    <p:cond delay="0"/>
                                  </p:stCondLst>
                                  <p:childTnLst>
                                    <p:animEffect transition="out" filter="fade">
                                      <p:cBhvr>
                                        <p:cTn id="257" dur="500"/>
                                        <p:tgtEl>
                                          <p:spTgt spid="3">
                                            <p:txEl>
                                              <p:pRg st="12" end="12"/>
                                            </p:txEl>
                                          </p:spTgt>
                                        </p:tgtEl>
                                      </p:cBhvr>
                                    </p:animEffect>
                                    <p:set>
                                      <p:cBhvr>
                                        <p:cTn id="258" dur="1" fill="hold">
                                          <p:stCondLst>
                                            <p:cond delay="499"/>
                                          </p:stCondLst>
                                        </p:cTn>
                                        <p:tgtEl>
                                          <p:spTgt spid="3">
                                            <p:txEl>
                                              <p:pRg st="12" end="12"/>
                                            </p:txEl>
                                          </p:spTgt>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0" presetClass="exit" presetSubtype="0" fill="hold" grpId="2" nodeType="clickEffect">
                                  <p:stCondLst>
                                    <p:cond delay="0"/>
                                  </p:stCondLst>
                                  <p:childTnLst>
                                    <p:animEffect transition="out" filter="fade">
                                      <p:cBhvr>
                                        <p:cTn id="262" dur="500"/>
                                        <p:tgtEl>
                                          <p:spTgt spid="3">
                                            <p:txEl>
                                              <p:pRg st="13" end="13"/>
                                            </p:txEl>
                                          </p:spTgt>
                                        </p:tgtEl>
                                      </p:cBhvr>
                                    </p:animEffect>
                                    <p:set>
                                      <p:cBhvr>
                                        <p:cTn id="263" dur="1" fill="hold">
                                          <p:stCondLst>
                                            <p:cond delay="499"/>
                                          </p:stCondLst>
                                        </p:cTn>
                                        <p:tgtEl>
                                          <p:spTgt spid="3">
                                            <p:txEl>
                                              <p:pRg st="13" end="13"/>
                                            </p:txEl>
                                          </p:spTgt>
                                        </p:tgtEl>
                                        <p:attrNameLst>
                                          <p:attrName>style.visibility</p:attrName>
                                        </p:attrNameLst>
                                      </p:cBhvr>
                                      <p:to>
                                        <p:strVal val="hidden"/>
                                      </p:to>
                                    </p:set>
                                  </p:childTnLst>
                                </p:cTn>
                              </p:par>
                            </p:childTnLst>
                          </p:cTn>
                        </p:par>
                      </p:childTnLst>
                    </p:cTn>
                  </p:par>
                  <p:par>
                    <p:cTn id="264" fill="hold">
                      <p:stCondLst>
                        <p:cond delay="indefinite"/>
                      </p:stCondLst>
                      <p:childTnLst>
                        <p:par>
                          <p:cTn id="265" fill="hold">
                            <p:stCondLst>
                              <p:cond delay="0"/>
                            </p:stCondLst>
                            <p:childTnLst>
                              <p:par>
                                <p:cTn id="266" presetID="10" presetClass="exit" presetSubtype="0" fill="hold" grpId="2" nodeType="clickEffect">
                                  <p:stCondLst>
                                    <p:cond delay="0"/>
                                  </p:stCondLst>
                                  <p:childTnLst>
                                    <p:animEffect transition="out" filter="fade">
                                      <p:cBhvr>
                                        <p:cTn id="267" dur="500"/>
                                        <p:tgtEl>
                                          <p:spTgt spid="3">
                                            <p:txEl>
                                              <p:pRg st="14" end="14"/>
                                            </p:txEl>
                                          </p:spTgt>
                                        </p:tgtEl>
                                      </p:cBhvr>
                                    </p:animEffect>
                                    <p:set>
                                      <p:cBhvr>
                                        <p:cTn id="268" dur="1" fill="hold">
                                          <p:stCondLst>
                                            <p:cond delay="499"/>
                                          </p:stCondLst>
                                        </p:cTn>
                                        <p:tgtEl>
                                          <p:spTgt spid="3">
                                            <p:txEl>
                                              <p:pRg st="14" end="14"/>
                                            </p:txEl>
                                          </p:spTgt>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72" dur="2000" fill="hold"/>
                                        <p:tgtEl>
                                          <p:spTgt spid="2"/>
                                        </p:tgtEl>
                                        <p:attrNameLst>
                                          <p:attrName>ppt_x</p:attrName>
                                          <p:attrName>ppt_y</p:attrName>
                                        </p:attrNameLst>
                                      </p:cBhvr>
                                    </p:animMotion>
                                  </p:childTnLst>
                                </p:cTn>
                              </p:par>
                              <p:par>
                                <p:cTn id="273" presetID="26" presetClass="path" presetSubtype="0" accel="50000" decel="50000" fill="hold" grpId="3"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74" dur="2000" fill="hold"/>
                                        <p:tgtEl>
                                          <p:spTgt spid="3">
                                            <p:txEl>
                                              <p:pRg st="0" end="0"/>
                                            </p:txEl>
                                          </p:spTgt>
                                        </p:tgtEl>
                                        <p:attrNameLst>
                                          <p:attrName>ppt_x</p:attrName>
                                          <p:attrName>ppt_y</p:attrName>
                                        </p:attrNameLst>
                                      </p:cBhvr>
                                    </p:animMotion>
                                  </p:childTnLst>
                                </p:cTn>
                              </p:par>
                            </p:childTnLst>
                          </p:cTn>
                        </p:par>
                      </p:childTnLst>
                    </p:cTn>
                  </p:par>
                  <p:par>
                    <p:cTn id="275" fill="hold">
                      <p:stCondLst>
                        <p:cond delay="indefinite"/>
                      </p:stCondLst>
                      <p:childTnLst>
                        <p:par>
                          <p:cTn id="276" fill="hold">
                            <p:stCondLst>
                              <p:cond delay="0"/>
                            </p:stCondLst>
                            <p:childTnLst>
                              <p:par>
                                <p:cTn id="277"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78" dur="2000" fill="hold"/>
                                        <p:tgtEl>
                                          <p:spTgt spid="3">
                                            <p:txEl>
                                              <p:pRg st="1" end="1"/>
                                            </p:txEl>
                                          </p:spTgt>
                                        </p:tgtEl>
                                        <p:attrNameLst>
                                          <p:attrName>ppt_x</p:attrName>
                                          <p:attrName>ppt_y</p:attrName>
                                        </p:attrNameLst>
                                      </p:cBhvr>
                                    </p:animMotion>
                                  </p:childTnLst>
                                </p:cTn>
                              </p:par>
                            </p:childTnLst>
                          </p:cTn>
                        </p:par>
                      </p:childTnLst>
                    </p:cTn>
                  </p:par>
                  <p:par>
                    <p:cTn id="279" fill="hold">
                      <p:stCondLst>
                        <p:cond delay="indefinite"/>
                      </p:stCondLst>
                      <p:childTnLst>
                        <p:par>
                          <p:cTn id="280" fill="hold">
                            <p:stCondLst>
                              <p:cond delay="0"/>
                            </p:stCondLst>
                            <p:childTnLst>
                              <p:par>
                                <p:cTn id="281"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82" dur="2000" fill="hold"/>
                                        <p:tgtEl>
                                          <p:spTgt spid="3">
                                            <p:txEl>
                                              <p:pRg st="2" end="2"/>
                                            </p:txEl>
                                          </p:spTgt>
                                        </p:tgtEl>
                                        <p:attrNameLst>
                                          <p:attrName>ppt_x</p:attrName>
                                          <p:attrName>ppt_y</p:attrName>
                                        </p:attrNameLst>
                                      </p:cBhvr>
                                    </p:animMotion>
                                  </p:childTnLst>
                                </p:cTn>
                              </p:par>
                            </p:childTnLst>
                          </p:cTn>
                        </p:par>
                      </p:childTnLst>
                    </p:cTn>
                  </p:par>
                  <p:par>
                    <p:cTn id="283" fill="hold">
                      <p:stCondLst>
                        <p:cond delay="indefinite"/>
                      </p:stCondLst>
                      <p:childTnLst>
                        <p:par>
                          <p:cTn id="284" fill="hold">
                            <p:stCondLst>
                              <p:cond delay="0"/>
                            </p:stCondLst>
                            <p:childTnLst>
                              <p:par>
                                <p:cTn id="285"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86" dur="2000" fill="hold"/>
                                        <p:tgtEl>
                                          <p:spTgt spid="3">
                                            <p:txEl>
                                              <p:pRg st="3" end="3"/>
                                            </p:txEl>
                                          </p:spTgt>
                                        </p:tgtEl>
                                        <p:attrNameLst>
                                          <p:attrName>ppt_x</p:attrName>
                                          <p:attrName>ppt_y</p:attrName>
                                        </p:attrNameLst>
                                      </p:cBhvr>
                                    </p:animMotion>
                                  </p:childTnLst>
                                </p:cTn>
                              </p:par>
                            </p:childTnLst>
                          </p:cTn>
                        </p:par>
                      </p:childTnLst>
                    </p:cTn>
                  </p:par>
                  <p:par>
                    <p:cTn id="287" fill="hold">
                      <p:stCondLst>
                        <p:cond delay="indefinite"/>
                      </p:stCondLst>
                      <p:childTnLst>
                        <p:par>
                          <p:cTn id="288" fill="hold">
                            <p:stCondLst>
                              <p:cond delay="0"/>
                            </p:stCondLst>
                            <p:childTnLst>
                              <p:par>
                                <p:cTn id="289"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90" dur="2000" fill="hold"/>
                                        <p:tgtEl>
                                          <p:spTgt spid="3">
                                            <p:txEl>
                                              <p:pRg st="4" end="4"/>
                                            </p:txEl>
                                          </p:spTgt>
                                        </p:tgtEl>
                                        <p:attrNameLst>
                                          <p:attrName>ppt_x</p:attrName>
                                          <p:attrName>ppt_y</p:attrName>
                                        </p:attrNameLst>
                                      </p:cBhvr>
                                    </p:animMotion>
                                  </p:childTnLst>
                                </p:cTn>
                              </p:par>
                            </p:childTnLst>
                          </p:cTn>
                        </p:par>
                      </p:childTnLst>
                    </p:cTn>
                  </p:par>
                  <p:par>
                    <p:cTn id="291" fill="hold">
                      <p:stCondLst>
                        <p:cond delay="indefinite"/>
                      </p:stCondLst>
                      <p:childTnLst>
                        <p:par>
                          <p:cTn id="292" fill="hold">
                            <p:stCondLst>
                              <p:cond delay="0"/>
                            </p:stCondLst>
                            <p:childTnLst>
                              <p:par>
                                <p:cTn id="293"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94" dur="2000" fill="hold"/>
                                        <p:tgtEl>
                                          <p:spTgt spid="3">
                                            <p:txEl>
                                              <p:pRg st="5" end="5"/>
                                            </p:txEl>
                                          </p:spTgt>
                                        </p:tgtEl>
                                        <p:attrNameLst>
                                          <p:attrName>ppt_x</p:attrName>
                                          <p:attrName>ppt_y</p:attrName>
                                        </p:attrNameLst>
                                      </p:cBhvr>
                                    </p:animMotion>
                                  </p:childTnLst>
                                </p:cTn>
                              </p:par>
                            </p:childTnLst>
                          </p:cTn>
                        </p:par>
                      </p:childTnLst>
                    </p:cTn>
                  </p:par>
                  <p:par>
                    <p:cTn id="295" fill="hold">
                      <p:stCondLst>
                        <p:cond delay="indefinite"/>
                      </p:stCondLst>
                      <p:childTnLst>
                        <p:par>
                          <p:cTn id="296" fill="hold">
                            <p:stCondLst>
                              <p:cond delay="0"/>
                            </p:stCondLst>
                            <p:childTnLst>
                              <p:par>
                                <p:cTn id="297"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98" dur="2000" fill="hold"/>
                                        <p:tgtEl>
                                          <p:spTgt spid="3">
                                            <p:txEl>
                                              <p:pRg st="6" end="6"/>
                                            </p:txEl>
                                          </p:spTgt>
                                        </p:tgtEl>
                                        <p:attrNameLst>
                                          <p:attrName>ppt_x</p:attrName>
                                          <p:attrName>ppt_y</p:attrName>
                                        </p:attrNameLst>
                                      </p:cBhvr>
                                    </p:animMotion>
                                  </p:childTnLst>
                                </p:cTn>
                              </p:par>
                            </p:childTnLst>
                          </p:cTn>
                        </p:par>
                      </p:childTnLst>
                    </p:cTn>
                  </p:par>
                  <p:par>
                    <p:cTn id="299" fill="hold">
                      <p:stCondLst>
                        <p:cond delay="indefinite"/>
                      </p:stCondLst>
                      <p:childTnLst>
                        <p:par>
                          <p:cTn id="300" fill="hold">
                            <p:stCondLst>
                              <p:cond delay="0"/>
                            </p:stCondLst>
                            <p:childTnLst>
                              <p:par>
                                <p:cTn id="301"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02" dur="2000" fill="hold"/>
                                        <p:tgtEl>
                                          <p:spTgt spid="3">
                                            <p:txEl>
                                              <p:pRg st="7" end="7"/>
                                            </p:txEl>
                                          </p:spTgt>
                                        </p:tgtEl>
                                        <p:attrNameLst>
                                          <p:attrName>ppt_x</p:attrName>
                                          <p:attrName>ppt_y</p:attrName>
                                        </p:attrNameLst>
                                      </p:cBhvr>
                                    </p:animMotion>
                                  </p:childTnLst>
                                </p:cTn>
                              </p:par>
                            </p:childTnLst>
                          </p:cTn>
                        </p:par>
                      </p:childTnLst>
                    </p:cTn>
                  </p:par>
                  <p:par>
                    <p:cTn id="303" fill="hold">
                      <p:stCondLst>
                        <p:cond delay="indefinite"/>
                      </p:stCondLst>
                      <p:childTnLst>
                        <p:par>
                          <p:cTn id="304" fill="hold">
                            <p:stCondLst>
                              <p:cond delay="0"/>
                            </p:stCondLst>
                            <p:childTnLst>
                              <p:par>
                                <p:cTn id="305"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06" dur="2000" fill="hold"/>
                                        <p:tgtEl>
                                          <p:spTgt spid="3">
                                            <p:txEl>
                                              <p:pRg st="8" end="8"/>
                                            </p:txEl>
                                          </p:spTgt>
                                        </p:tgtEl>
                                        <p:attrNameLst>
                                          <p:attrName>ppt_x</p:attrName>
                                          <p:attrName>ppt_y</p:attrName>
                                        </p:attrNameLst>
                                      </p:cBhvr>
                                    </p:animMotion>
                                  </p:childTnLst>
                                </p:cTn>
                              </p:par>
                            </p:childTnLst>
                          </p:cTn>
                        </p:par>
                      </p:childTnLst>
                    </p:cTn>
                  </p:par>
                  <p:par>
                    <p:cTn id="307" fill="hold">
                      <p:stCondLst>
                        <p:cond delay="indefinite"/>
                      </p:stCondLst>
                      <p:childTnLst>
                        <p:par>
                          <p:cTn id="308" fill="hold">
                            <p:stCondLst>
                              <p:cond delay="0"/>
                            </p:stCondLst>
                            <p:childTnLst>
                              <p:par>
                                <p:cTn id="309"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10" dur="2000" fill="hold"/>
                                        <p:tgtEl>
                                          <p:spTgt spid="3">
                                            <p:txEl>
                                              <p:pRg st="9" end="9"/>
                                            </p:txEl>
                                          </p:spTgt>
                                        </p:tgtEl>
                                        <p:attrNameLst>
                                          <p:attrName>ppt_x</p:attrName>
                                          <p:attrName>ppt_y</p:attrName>
                                        </p:attrNameLst>
                                      </p:cBhvr>
                                    </p:animMotion>
                                  </p:childTnLst>
                                </p:cTn>
                              </p:par>
                            </p:childTnLst>
                          </p:cTn>
                        </p:par>
                      </p:childTnLst>
                    </p:cTn>
                  </p:par>
                  <p:par>
                    <p:cTn id="311" fill="hold">
                      <p:stCondLst>
                        <p:cond delay="indefinite"/>
                      </p:stCondLst>
                      <p:childTnLst>
                        <p:par>
                          <p:cTn id="312" fill="hold">
                            <p:stCondLst>
                              <p:cond delay="0"/>
                            </p:stCondLst>
                            <p:childTnLst>
                              <p:par>
                                <p:cTn id="313"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14" dur="2000" fill="hold"/>
                                        <p:tgtEl>
                                          <p:spTgt spid="3">
                                            <p:txEl>
                                              <p:pRg st="10" end="10"/>
                                            </p:txEl>
                                          </p:spTgt>
                                        </p:tgtEl>
                                        <p:attrNameLst>
                                          <p:attrName>ppt_x</p:attrName>
                                          <p:attrName>ppt_y</p:attrName>
                                        </p:attrNameLst>
                                      </p:cBhvr>
                                    </p:animMotion>
                                  </p:childTnLst>
                                </p:cTn>
                              </p:par>
                            </p:childTnLst>
                          </p:cTn>
                        </p:par>
                      </p:childTnLst>
                    </p:cTn>
                  </p:par>
                  <p:par>
                    <p:cTn id="315" fill="hold">
                      <p:stCondLst>
                        <p:cond delay="indefinite"/>
                      </p:stCondLst>
                      <p:childTnLst>
                        <p:par>
                          <p:cTn id="316" fill="hold">
                            <p:stCondLst>
                              <p:cond delay="0"/>
                            </p:stCondLst>
                            <p:childTnLst>
                              <p:par>
                                <p:cTn id="317"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18" dur="2000" fill="hold"/>
                                        <p:tgtEl>
                                          <p:spTgt spid="3">
                                            <p:txEl>
                                              <p:pRg st="11" end="11"/>
                                            </p:txEl>
                                          </p:spTgt>
                                        </p:tgtEl>
                                        <p:attrNameLst>
                                          <p:attrName>ppt_x</p:attrName>
                                          <p:attrName>ppt_y</p:attrName>
                                        </p:attrNameLst>
                                      </p:cBhvr>
                                    </p:animMotion>
                                  </p:childTnLst>
                                </p:cTn>
                              </p:par>
                            </p:childTnLst>
                          </p:cTn>
                        </p:par>
                      </p:childTnLst>
                    </p:cTn>
                  </p:par>
                  <p:par>
                    <p:cTn id="319" fill="hold">
                      <p:stCondLst>
                        <p:cond delay="indefinite"/>
                      </p:stCondLst>
                      <p:childTnLst>
                        <p:par>
                          <p:cTn id="320" fill="hold">
                            <p:stCondLst>
                              <p:cond delay="0"/>
                            </p:stCondLst>
                            <p:childTnLst>
                              <p:par>
                                <p:cTn id="321"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22" dur="2000" fill="hold"/>
                                        <p:tgtEl>
                                          <p:spTgt spid="3">
                                            <p:txEl>
                                              <p:pRg st="12" end="12"/>
                                            </p:txEl>
                                          </p:spTgt>
                                        </p:tgtEl>
                                        <p:attrNameLst>
                                          <p:attrName>ppt_x</p:attrName>
                                          <p:attrName>ppt_y</p:attrName>
                                        </p:attrNameLst>
                                      </p:cBhvr>
                                    </p:animMotion>
                                  </p:childTnLst>
                                </p:cTn>
                              </p:par>
                            </p:childTnLst>
                          </p:cTn>
                        </p:par>
                      </p:childTnLst>
                    </p:cTn>
                  </p:par>
                  <p:par>
                    <p:cTn id="323" fill="hold">
                      <p:stCondLst>
                        <p:cond delay="indefinite"/>
                      </p:stCondLst>
                      <p:childTnLst>
                        <p:par>
                          <p:cTn id="324" fill="hold">
                            <p:stCondLst>
                              <p:cond delay="0"/>
                            </p:stCondLst>
                            <p:childTnLst>
                              <p:par>
                                <p:cTn id="325"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26" dur="2000" fill="hold"/>
                                        <p:tgtEl>
                                          <p:spTgt spid="3">
                                            <p:txEl>
                                              <p:pRg st="13" end="13"/>
                                            </p:txEl>
                                          </p:spTgt>
                                        </p:tgtEl>
                                        <p:attrNameLst>
                                          <p:attrName>ppt_x</p:attrName>
                                          <p:attrName>ppt_y</p:attrName>
                                        </p:attrNameLst>
                                      </p:cBhvr>
                                    </p:animMotion>
                                  </p:childTnLst>
                                </p:cTn>
                              </p:par>
                            </p:childTnLst>
                          </p:cTn>
                        </p:par>
                      </p:childTnLst>
                    </p:cTn>
                  </p:par>
                  <p:par>
                    <p:cTn id="327" fill="hold">
                      <p:stCondLst>
                        <p:cond delay="indefinite"/>
                      </p:stCondLst>
                      <p:childTnLst>
                        <p:par>
                          <p:cTn id="328" fill="hold">
                            <p:stCondLst>
                              <p:cond delay="0"/>
                            </p:stCondLst>
                            <p:childTnLst>
                              <p:par>
                                <p:cTn id="329"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30" dur="2000" fill="hold"/>
                                        <p:tgtEl>
                                          <p:spTgt spid="3">
                                            <p:txEl>
                                              <p:pRg st="14" end="1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internas </a:t>
            </a:r>
            <a:endParaRPr lang="es-GT" dirty="0"/>
          </a:p>
        </p:txBody>
      </p:sp>
      <p:sp>
        <p:nvSpPr>
          <p:cNvPr id="3" name="Marcador de contenido 2"/>
          <p:cNvSpPr>
            <a:spLocks noGrp="1"/>
          </p:cNvSpPr>
          <p:nvPr>
            <p:ph idx="1"/>
          </p:nvPr>
        </p:nvSpPr>
        <p:spPr/>
        <p:txBody>
          <a:bodyPr/>
          <a:lstStyle/>
          <a:p>
            <a:r>
              <a:rPr lang="es-ES" dirty="0" smtClean="0"/>
              <a:t> Tarjeta madre. ...</a:t>
            </a:r>
          </a:p>
          <a:p>
            <a:r>
              <a:rPr lang="es-ES" dirty="0" smtClean="0"/>
              <a:t>    Unidad Central de Procesamiento (CPU) ...</a:t>
            </a:r>
          </a:p>
          <a:p>
            <a:r>
              <a:rPr lang="es-ES" dirty="0" smtClean="0"/>
              <a:t>    Unidad de Procesamiento Gráfico (GPU) ...</a:t>
            </a:r>
          </a:p>
          <a:p>
            <a:r>
              <a:rPr lang="es-ES" dirty="0" smtClean="0"/>
              <a:t>    Memoria de Acceso Aleatorio (RAM) ...</a:t>
            </a:r>
          </a:p>
          <a:p>
            <a:r>
              <a:rPr lang="es-ES" dirty="0" smtClean="0"/>
              <a:t>    Dispositivo de almacenamiento.</a:t>
            </a:r>
            <a:endParaRPr lang="es-GT" dirty="0"/>
          </a:p>
        </p:txBody>
      </p:sp>
    </p:spTree>
    <p:extLst>
      <p:ext uri="{BB962C8B-B14F-4D97-AF65-F5344CB8AC3E}">
        <p14:creationId xmlns:p14="http://schemas.microsoft.com/office/powerpoint/2010/main" val="3399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3">
                                            <p:txEl>
                                              <p:pRg st="1" end="1"/>
                                            </p:txEl>
                                          </p:spTgt>
                                        </p:tgtEl>
                                        <p:attrNameLst>
                                          <p:attrName>style.color</p:attrName>
                                        </p:attrNameLst>
                                      </p:cBhvr>
                                      <p:to>
                                        <a:schemeClr val="bg1"/>
                                      </p:to>
                                    </p:animClr>
                                    <p:animClr clrSpc="rgb" dir="cw">
                                      <p:cBhvr>
                                        <p:cTn id="19" dur="250" autoRev="1" fill="remove"/>
                                        <p:tgtEl>
                                          <p:spTgt spid="3">
                                            <p:txEl>
                                              <p:pRg st="1" end="1"/>
                                            </p:txEl>
                                          </p:spTgt>
                                        </p:tgtEl>
                                        <p:attrNameLst>
                                          <p:attrName>fillcolor</p:attrName>
                                        </p:attrNameLst>
                                      </p:cBhvr>
                                      <p:to>
                                        <a:schemeClr val="bg1"/>
                                      </p:to>
                                    </p:animClr>
                                    <p:set>
                                      <p:cBhvr>
                                        <p:cTn id="20" dur="250" autoRev="1" fill="remove"/>
                                        <p:tgtEl>
                                          <p:spTgt spid="3">
                                            <p:txEl>
                                              <p:pRg st="1" end="1"/>
                                            </p:txEl>
                                          </p:spTgt>
                                        </p:tgtEl>
                                        <p:attrNameLst>
                                          <p:attrName>fill.type</p:attrName>
                                        </p:attrNameLst>
                                      </p:cBhvr>
                                      <p:to>
                                        <p:strVal val="solid"/>
                                      </p:to>
                                    </p:set>
                                    <p:set>
                                      <p:cBhvr>
                                        <p:cTn id="21" dur="250" autoRev="1" fill="remove"/>
                                        <p:tgtEl>
                                          <p:spTgt spid="3">
                                            <p:txEl>
                                              <p:pRg st="1" end="1"/>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3">
                                            <p:txEl>
                                              <p:pRg st="2" end="2"/>
                                            </p:txEl>
                                          </p:spTgt>
                                        </p:tgtEl>
                                        <p:attrNameLst>
                                          <p:attrName>style.color</p:attrName>
                                        </p:attrNameLst>
                                      </p:cBhvr>
                                      <p:to>
                                        <a:schemeClr val="bg1"/>
                                      </p:to>
                                    </p:animClr>
                                    <p:animClr clrSpc="rgb" dir="cw">
                                      <p:cBhvr>
                                        <p:cTn id="26" dur="250" autoRev="1" fill="remove"/>
                                        <p:tgtEl>
                                          <p:spTgt spid="3">
                                            <p:txEl>
                                              <p:pRg st="2" end="2"/>
                                            </p:txEl>
                                          </p:spTgt>
                                        </p:tgtEl>
                                        <p:attrNameLst>
                                          <p:attrName>fillcolor</p:attrName>
                                        </p:attrNameLst>
                                      </p:cBhvr>
                                      <p:to>
                                        <a:schemeClr val="bg1"/>
                                      </p:to>
                                    </p:animClr>
                                    <p:set>
                                      <p:cBhvr>
                                        <p:cTn id="27" dur="250" autoRev="1" fill="remove"/>
                                        <p:tgtEl>
                                          <p:spTgt spid="3">
                                            <p:txEl>
                                              <p:pRg st="2" end="2"/>
                                            </p:txEl>
                                          </p:spTgt>
                                        </p:tgtEl>
                                        <p:attrNameLst>
                                          <p:attrName>fill.type</p:attrName>
                                        </p:attrNameLst>
                                      </p:cBhvr>
                                      <p:to>
                                        <p:strVal val="solid"/>
                                      </p:to>
                                    </p:set>
                                    <p:set>
                                      <p:cBhvr>
                                        <p:cTn id="28" dur="250" autoRev="1" fill="remove"/>
                                        <p:tgtEl>
                                          <p:spTgt spid="3">
                                            <p:txEl>
                                              <p:pRg st="2" end="2"/>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3">
                                            <p:txEl>
                                              <p:pRg st="3" end="3"/>
                                            </p:txEl>
                                          </p:spTgt>
                                        </p:tgtEl>
                                        <p:attrNameLst>
                                          <p:attrName>style.color</p:attrName>
                                        </p:attrNameLst>
                                      </p:cBhvr>
                                      <p:to>
                                        <a:schemeClr val="bg1"/>
                                      </p:to>
                                    </p:animClr>
                                    <p:animClr clrSpc="rgb" dir="cw">
                                      <p:cBhvr>
                                        <p:cTn id="33" dur="250" autoRev="1" fill="remove"/>
                                        <p:tgtEl>
                                          <p:spTgt spid="3">
                                            <p:txEl>
                                              <p:pRg st="3" end="3"/>
                                            </p:txEl>
                                          </p:spTgt>
                                        </p:tgtEl>
                                        <p:attrNameLst>
                                          <p:attrName>fillcolor</p:attrName>
                                        </p:attrNameLst>
                                      </p:cBhvr>
                                      <p:to>
                                        <a:schemeClr val="bg1"/>
                                      </p:to>
                                    </p:animClr>
                                    <p:set>
                                      <p:cBhvr>
                                        <p:cTn id="34" dur="250" autoRev="1" fill="remove"/>
                                        <p:tgtEl>
                                          <p:spTgt spid="3">
                                            <p:txEl>
                                              <p:pRg st="3" end="3"/>
                                            </p:txEl>
                                          </p:spTgt>
                                        </p:tgtEl>
                                        <p:attrNameLst>
                                          <p:attrName>fill.type</p:attrName>
                                        </p:attrNameLst>
                                      </p:cBhvr>
                                      <p:to>
                                        <p:strVal val="solid"/>
                                      </p:to>
                                    </p:set>
                                    <p:set>
                                      <p:cBhvr>
                                        <p:cTn id="35" dur="250" autoRev="1" fill="remove"/>
                                        <p:tgtEl>
                                          <p:spTgt spid="3">
                                            <p:txEl>
                                              <p:pRg st="3" end="3"/>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3">
                                            <p:txEl>
                                              <p:pRg st="4" end="4"/>
                                            </p:txEl>
                                          </p:spTgt>
                                        </p:tgtEl>
                                        <p:attrNameLst>
                                          <p:attrName>style.color</p:attrName>
                                        </p:attrNameLst>
                                      </p:cBhvr>
                                      <p:to>
                                        <a:schemeClr val="bg1"/>
                                      </p:to>
                                    </p:animClr>
                                    <p:animClr clrSpc="rgb" dir="cw">
                                      <p:cBhvr>
                                        <p:cTn id="40" dur="250" autoRev="1" fill="remove"/>
                                        <p:tgtEl>
                                          <p:spTgt spid="3">
                                            <p:txEl>
                                              <p:pRg st="4" end="4"/>
                                            </p:txEl>
                                          </p:spTgt>
                                        </p:tgtEl>
                                        <p:attrNameLst>
                                          <p:attrName>fillcolor</p:attrName>
                                        </p:attrNameLst>
                                      </p:cBhvr>
                                      <p:to>
                                        <a:schemeClr val="bg1"/>
                                      </p:to>
                                    </p:animClr>
                                    <p:set>
                                      <p:cBhvr>
                                        <p:cTn id="41" dur="250" autoRev="1" fill="remove"/>
                                        <p:tgtEl>
                                          <p:spTgt spid="3">
                                            <p:txEl>
                                              <p:pRg st="4" end="4"/>
                                            </p:txEl>
                                          </p:spTgt>
                                        </p:tgtEl>
                                        <p:attrNameLst>
                                          <p:attrName>fill.type</p:attrName>
                                        </p:attrNameLst>
                                      </p:cBhvr>
                                      <p:to>
                                        <p:strVal val="solid"/>
                                      </p:to>
                                    </p:set>
                                    <p:set>
                                      <p:cBhvr>
                                        <p:cTn id="42" dur="250" autoRev="1" fill="remove"/>
                                        <p:tgtEl>
                                          <p:spTgt spid="3">
                                            <p:txEl>
                                              <p:pRg st="4" end="4"/>
                                            </p:txEl>
                                          </p:spTgt>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5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fade">
                                      <p:cBhvr>
                                        <p:cTn id="55" dur="500"/>
                                        <p:tgtEl>
                                          <p:spTgt spid="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1"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fade">
                                      <p:cBhvr>
                                        <p:cTn id="60" dur="500"/>
                                        <p:tgtEl>
                                          <p:spTgt spid="3">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1"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fade">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1"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500"/>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2" nodeType="clickEffect">
                                  <p:stCondLst>
                                    <p:cond delay="0"/>
                                  </p:stCondLst>
                                  <p:childTnLst>
                                    <p:animEffect transition="out" filter="fade">
                                      <p:cBhvr>
                                        <p:cTn id="74" dur="500"/>
                                        <p:tgtEl>
                                          <p:spTgt spid="2"/>
                                        </p:tgtEl>
                                      </p:cBhvr>
                                    </p:animEffect>
                                    <p:set>
                                      <p:cBhvr>
                                        <p:cTn id="75" dur="1" fill="hold">
                                          <p:stCondLst>
                                            <p:cond delay="499"/>
                                          </p:stCondLst>
                                        </p:cTn>
                                        <p:tgtEl>
                                          <p:spTgt spid="2"/>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3">
                                            <p:txEl>
                                              <p:pRg st="0" end="0"/>
                                            </p:txEl>
                                          </p:spTgt>
                                        </p:tgtEl>
                                      </p:cBhvr>
                                    </p:animEffect>
                                    <p:set>
                                      <p:cBhvr>
                                        <p:cTn id="7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2" nodeType="clickEffect">
                                  <p:stCondLst>
                                    <p:cond delay="0"/>
                                  </p:stCondLst>
                                  <p:childTnLst>
                                    <p:animEffect transition="out" filter="fade">
                                      <p:cBhvr>
                                        <p:cTn id="82" dur="500"/>
                                        <p:tgtEl>
                                          <p:spTgt spid="3">
                                            <p:txEl>
                                              <p:pRg st="1" end="1"/>
                                            </p:txEl>
                                          </p:spTgt>
                                        </p:tgtEl>
                                      </p:cBhvr>
                                    </p:animEffect>
                                    <p:set>
                                      <p:cBhvr>
                                        <p:cTn id="8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2" nodeType="clickEffect">
                                  <p:stCondLst>
                                    <p:cond delay="0"/>
                                  </p:stCondLst>
                                  <p:childTnLst>
                                    <p:animEffect transition="out" filter="fade">
                                      <p:cBhvr>
                                        <p:cTn id="87" dur="500"/>
                                        <p:tgtEl>
                                          <p:spTgt spid="3">
                                            <p:txEl>
                                              <p:pRg st="2" end="2"/>
                                            </p:txEl>
                                          </p:spTgt>
                                        </p:tgtEl>
                                      </p:cBhvr>
                                    </p:animEffect>
                                    <p:set>
                                      <p:cBhvr>
                                        <p:cTn id="8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2" nodeType="clickEffect">
                                  <p:stCondLst>
                                    <p:cond delay="0"/>
                                  </p:stCondLst>
                                  <p:childTnLst>
                                    <p:animEffect transition="out" filter="fade">
                                      <p:cBhvr>
                                        <p:cTn id="92" dur="500"/>
                                        <p:tgtEl>
                                          <p:spTgt spid="3">
                                            <p:txEl>
                                              <p:pRg st="3" end="3"/>
                                            </p:txEl>
                                          </p:spTgt>
                                        </p:tgtEl>
                                      </p:cBhvr>
                                    </p:animEffect>
                                    <p:set>
                                      <p:cBhvr>
                                        <p:cTn id="9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2" nodeType="clickEffect">
                                  <p:stCondLst>
                                    <p:cond delay="0"/>
                                  </p:stCondLst>
                                  <p:childTnLst>
                                    <p:animEffect transition="out" filter="fade">
                                      <p:cBhvr>
                                        <p:cTn id="97" dur="500"/>
                                        <p:tgtEl>
                                          <p:spTgt spid="3">
                                            <p:txEl>
                                              <p:pRg st="4" end="4"/>
                                            </p:txEl>
                                          </p:spTgt>
                                        </p:tgtEl>
                                      </p:cBhvr>
                                    </p:animEffect>
                                    <p:set>
                                      <p:cBhvr>
                                        <p:cTn id="9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02" dur="2000" fill="hold"/>
                                        <p:tgtEl>
                                          <p:spTgt spid="2"/>
                                        </p:tgtEl>
                                        <p:attrNameLst>
                                          <p:attrName>ppt_x</p:attrName>
                                          <p:attrName>ppt_y</p:attrName>
                                        </p:attrNameLst>
                                      </p:cBhvr>
                                    </p:animMotion>
                                  </p:childTnLst>
                                </p:cTn>
                              </p:par>
                              <p:par>
                                <p:cTn id="103"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104" dur="2000" fill="hold"/>
                                        <p:tgtEl>
                                          <p:spTgt spid="3">
                                            <p:txEl>
                                              <p:pRg st="0" end="0"/>
                                            </p:txEl>
                                          </p:spTgt>
                                        </p:tgtEl>
                                        <p:attrNameLst>
                                          <p:attrName>ppt_x</p:attrName>
                                          <p:attrName>ppt_y</p:attrName>
                                        </p:attrNameLst>
                                      </p:cBhvr>
                                    </p:animMotion>
                                  </p:childTnLst>
                                </p:cTn>
                              </p:par>
                            </p:childTnLst>
                          </p:cTn>
                        </p:par>
                      </p:childTnLst>
                    </p:cTn>
                  </p:par>
                  <p:par>
                    <p:cTn id="105" fill="hold">
                      <p:stCondLst>
                        <p:cond delay="indefinite"/>
                      </p:stCondLst>
                      <p:childTnLst>
                        <p:par>
                          <p:cTn id="106" fill="hold">
                            <p:stCondLst>
                              <p:cond delay="0"/>
                            </p:stCondLst>
                            <p:childTnLst>
                              <p:par>
                                <p:cTn id="107"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08" dur="2000" fill="hold"/>
                                        <p:tgtEl>
                                          <p:spTgt spid="3">
                                            <p:txEl>
                                              <p:pRg st="1" end="1"/>
                                            </p:txEl>
                                          </p:spTgt>
                                        </p:tgtEl>
                                        <p:attrNameLst>
                                          <p:attrName>ppt_x</p:attrName>
                                          <p:attrName>ppt_y</p:attrName>
                                        </p:attrNameLst>
                                      </p:cBhvr>
                                    </p:animMotion>
                                  </p:childTnLst>
                                </p:cTn>
                              </p:par>
                            </p:childTnLst>
                          </p:cTn>
                        </p:par>
                      </p:childTnLst>
                    </p:cTn>
                  </p:par>
                  <p:par>
                    <p:cTn id="109" fill="hold">
                      <p:stCondLst>
                        <p:cond delay="indefinite"/>
                      </p:stCondLst>
                      <p:childTnLst>
                        <p:par>
                          <p:cTn id="110" fill="hold">
                            <p:stCondLst>
                              <p:cond delay="0"/>
                            </p:stCondLst>
                            <p:childTnLst>
                              <p:par>
                                <p:cTn id="111"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12" dur="2000" fill="hold"/>
                                        <p:tgtEl>
                                          <p:spTgt spid="3">
                                            <p:txEl>
                                              <p:pRg st="2" end="2"/>
                                            </p:txEl>
                                          </p:spTgt>
                                        </p:tgtEl>
                                        <p:attrNameLst>
                                          <p:attrName>ppt_x</p:attrName>
                                          <p:attrName>ppt_y</p:attrName>
                                        </p:attrNameLst>
                                      </p:cBhvr>
                                    </p:animMotion>
                                  </p:childTnLst>
                                </p:cTn>
                              </p:par>
                            </p:childTnLst>
                          </p:cTn>
                        </p:par>
                      </p:childTnLst>
                    </p:cTn>
                  </p:par>
                  <p:par>
                    <p:cTn id="113" fill="hold">
                      <p:stCondLst>
                        <p:cond delay="indefinite"/>
                      </p:stCondLst>
                      <p:childTnLst>
                        <p:par>
                          <p:cTn id="114" fill="hold">
                            <p:stCondLst>
                              <p:cond delay="0"/>
                            </p:stCondLst>
                            <p:childTnLst>
                              <p:par>
                                <p:cTn id="115"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16" dur="2000" fill="hold"/>
                                        <p:tgtEl>
                                          <p:spTgt spid="3">
                                            <p:txEl>
                                              <p:pRg st="3" end="3"/>
                                            </p:txEl>
                                          </p:spTgt>
                                        </p:tgtEl>
                                        <p:attrNameLst>
                                          <p:attrName>ppt_x</p:attrName>
                                          <p:attrName>ppt_y</p:attrName>
                                        </p:attrNameLst>
                                      </p:cBhvr>
                                    </p:animMotion>
                                  </p:childTnLst>
                                </p:cTn>
                              </p:par>
                            </p:childTnLst>
                          </p:cTn>
                        </p:par>
                      </p:childTnLst>
                    </p:cTn>
                  </p:par>
                  <p:par>
                    <p:cTn id="117" fill="hold">
                      <p:stCondLst>
                        <p:cond delay="indefinite"/>
                      </p:stCondLst>
                      <p:childTnLst>
                        <p:par>
                          <p:cTn id="118" fill="hold">
                            <p:stCondLst>
                              <p:cond delay="0"/>
                            </p:stCondLst>
                            <p:childTnLst>
                              <p:par>
                                <p:cTn id="119"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20" dur="2000" fill="hold"/>
                                        <p:tgtEl>
                                          <p:spTgt spid="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Tarjeta Madre </a:t>
            </a:r>
            <a:endParaRPr lang="es-GT" dirty="0"/>
          </a:p>
        </p:txBody>
      </p:sp>
      <p:sp>
        <p:nvSpPr>
          <p:cNvPr id="3" name="Marcador de contenido 2"/>
          <p:cNvSpPr>
            <a:spLocks noGrp="1"/>
          </p:cNvSpPr>
          <p:nvPr>
            <p:ph idx="1"/>
          </p:nvPr>
        </p:nvSpPr>
        <p:spPr/>
        <p:txBody>
          <a:bodyPr>
            <a:normAutofit/>
          </a:bodyPr>
          <a:lstStyle/>
          <a:p>
            <a:pPr marL="0" indent="0">
              <a:buNone/>
            </a:pPr>
            <a:r>
              <a:rPr lang="es-ES" dirty="0" smtClean="0"/>
              <a:t>La tarjeta madre es la placa de circuito principal de una computadora que conecta todos los componentes, como el procesador (CPU), la memoria RAM, las tarjetas de video y los dispositivos de almacenamiento, permitiéndoles comunicarse entre sí. Actúa como el "sistema nervioso" de la computadora, gestionando el flujo de información y energía entre todos los componentes. </a:t>
            </a:r>
          </a:p>
          <a:p>
            <a:pPr marL="0" indent="0">
              <a:buNone/>
            </a:pPr>
            <a:endParaRPr lang="es-ES" dirty="0" smtClean="0"/>
          </a:p>
        </p:txBody>
      </p:sp>
      <p:pic>
        <p:nvPicPr>
          <p:cNvPr id="4" name="Imagen 3"/>
          <p:cNvPicPr>
            <a:picLocks noChangeAspect="1"/>
          </p:cNvPicPr>
          <p:nvPr/>
        </p:nvPicPr>
        <p:blipFill>
          <a:blip r:embed="rId2"/>
          <a:stretch>
            <a:fillRect/>
          </a:stretch>
        </p:blipFill>
        <p:spPr>
          <a:xfrm>
            <a:off x="4587875" y="4519613"/>
            <a:ext cx="2762250" cy="1657350"/>
          </a:xfrm>
          <a:prstGeom prst="rect">
            <a:avLst/>
          </a:prstGeom>
        </p:spPr>
      </p:pic>
    </p:spTree>
    <p:extLst>
      <p:ext uri="{BB962C8B-B14F-4D97-AF65-F5344CB8AC3E}">
        <p14:creationId xmlns:p14="http://schemas.microsoft.com/office/powerpoint/2010/main" val="29449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34" dur="2000" fill="hold"/>
                                        <p:tgtEl>
                                          <p:spTgt spid="2"/>
                                        </p:tgtEl>
                                        <p:attrNameLst>
                                          <p:attrName>ppt_x</p:attrName>
                                          <p:attrName>ppt_y</p:attrName>
                                        </p:attrNameLst>
                                      </p:cBhvr>
                                    </p:animMotion>
                                  </p:childTnLst>
                                </p:cTn>
                              </p:par>
                              <p:par>
                                <p:cTn id="35"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Unidad Central de Procesamiento (CPU) ...</a:t>
            </a:r>
            <a:br>
              <a:rPr lang="es-ES" dirty="0" smtClean="0"/>
            </a:br>
            <a:endParaRPr lang="es-GT" dirty="0"/>
          </a:p>
        </p:txBody>
      </p:sp>
      <p:sp>
        <p:nvSpPr>
          <p:cNvPr id="3" name="Marcador de contenido 2"/>
          <p:cNvSpPr>
            <a:spLocks noGrp="1"/>
          </p:cNvSpPr>
          <p:nvPr>
            <p:ph idx="1"/>
          </p:nvPr>
        </p:nvSpPr>
        <p:spPr/>
        <p:txBody>
          <a:bodyPr/>
          <a:lstStyle/>
          <a:p>
            <a:r>
              <a:rPr lang="es-ES" dirty="0" smtClean="0"/>
              <a:t>La Unidad Central de Procesamiento (CPU), también conocida como el "cerebro" de la computadora, es el componente de hardware que ejecuta las instrucciones de los programas y gestiona las operaciones de un sistema informático. Está formada por tres partes principales: la Unidad de Control (CU), la Unidad Aritmética/Lógica (ALU) y los Registros. Su función es procesar datos, realizar cálculos y coordinar todas las tareas para que la computadora funcione correctamente. </a:t>
            </a:r>
          </a:p>
          <a:p>
            <a:endParaRPr lang="es-GT" dirty="0"/>
          </a:p>
        </p:txBody>
      </p:sp>
      <p:pic>
        <p:nvPicPr>
          <p:cNvPr id="4" name="Imagen 3"/>
          <p:cNvPicPr>
            <a:picLocks noChangeAspect="1"/>
          </p:cNvPicPr>
          <p:nvPr/>
        </p:nvPicPr>
        <p:blipFill>
          <a:blip r:embed="rId2"/>
          <a:stretch>
            <a:fillRect/>
          </a:stretch>
        </p:blipFill>
        <p:spPr>
          <a:xfrm>
            <a:off x="4648200" y="4991100"/>
            <a:ext cx="2641600" cy="1320800"/>
          </a:xfrm>
          <a:prstGeom prst="rect">
            <a:avLst/>
          </a:prstGeom>
        </p:spPr>
      </p:pic>
    </p:spTree>
    <p:extLst>
      <p:ext uri="{BB962C8B-B14F-4D97-AF65-F5344CB8AC3E}">
        <p14:creationId xmlns:p14="http://schemas.microsoft.com/office/powerpoint/2010/main" val="9202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4" dur="2000" fill="hold"/>
                                        <p:tgtEl>
                                          <p:spTgt spid="2"/>
                                        </p:tgtEl>
                                        <p:attrNameLst>
                                          <p:attrName>ppt_x</p:attrName>
                                          <p:attrName>ppt_y</p:attrName>
                                        </p:attrNameLst>
                                      </p:cBhvr>
                                    </p:animMotion>
                                  </p:childTnLst>
                                </p:cTn>
                              </p:par>
                              <p:par>
                                <p:cTn id="35" presetID="26" presetClass="path" presetSubtype="0" accel="50000" decel="50000" fill="hold" grpId="3"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Unidad de Procesamiento Gráfico (GPU) ...</a:t>
            </a:r>
            <a:endParaRPr lang="es-GT" dirty="0"/>
          </a:p>
        </p:txBody>
      </p:sp>
      <p:sp>
        <p:nvSpPr>
          <p:cNvPr id="3" name="Marcador de contenido 2"/>
          <p:cNvSpPr>
            <a:spLocks noGrp="1"/>
          </p:cNvSpPr>
          <p:nvPr>
            <p:ph idx="1"/>
          </p:nvPr>
        </p:nvSpPr>
        <p:spPr/>
        <p:txBody>
          <a:bodyPr/>
          <a:lstStyle/>
          <a:p>
            <a:r>
              <a:rPr lang="es-ES" dirty="0" smtClean="0"/>
              <a:t>Una Unidad de Procesamiento Gráfico (GPU) es un circuito electrónico especializado que se diseñó originalmente para acelerar el rende rizado de imágenes y videos, manejando tareas visuales complejas como gráficos y animaciones automático (ML) y la edición de video. </a:t>
            </a:r>
          </a:p>
          <a:p>
            <a:endParaRPr lang="es-GT" dirty="0"/>
          </a:p>
        </p:txBody>
      </p:sp>
      <p:pic>
        <p:nvPicPr>
          <p:cNvPr id="4" name="Imagen 3"/>
          <p:cNvPicPr>
            <a:picLocks noChangeAspect="1"/>
          </p:cNvPicPr>
          <p:nvPr/>
        </p:nvPicPr>
        <p:blipFill>
          <a:blip r:embed="rId2"/>
          <a:stretch>
            <a:fillRect/>
          </a:stretch>
        </p:blipFill>
        <p:spPr>
          <a:xfrm>
            <a:off x="4327525" y="4178300"/>
            <a:ext cx="2724150" cy="1676400"/>
          </a:xfrm>
          <a:prstGeom prst="rect">
            <a:avLst/>
          </a:prstGeom>
        </p:spPr>
      </p:pic>
    </p:spTree>
    <p:extLst>
      <p:ext uri="{BB962C8B-B14F-4D97-AF65-F5344CB8AC3E}">
        <p14:creationId xmlns:p14="http://schemas.microsoft.com/office/powerpoint/2010/main" val="336660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path" presetSubtype="0" accel="50000" decel="50000" fill="hold" grpId="3"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4" dur="2000" fill="hold"/>
                                        <p:tgtEl>
                                          <p:spTgt spid="2"/>
                                        </p:tgtEl>
                                        <p:attrNameLst>
                                          <p:attrName>ppt_x</p:attrName>
                                          <p:attrName>ppt_y</p:attrName>
                                        </p:attrNameLst>
                                      </p:cBhvr>
                                    </p:animMotion>
                                  </p:childTnLst>
                                </p:cTn>
                              </p:par>
                              <p:par>
                                <p:cTn id="35" presetID="26" presetClass="path" presetSubtype="0" accel="50000" decel="50000" fill="hold" grpId="3"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Memoria de Acceso Aleatorio (RAM) ...</a:t>
            </a:r>
            <a:endParaRPr lang="es-GT" dirty="0"/>
          </a:p>
        </p:txBody>
      </p:sp>
      <p:sp>
        <p:nvSpPr>
          <p:cNvPr id="3" name="Marcador de contenido 2"/>
          <p:cNvSpPr>
            <a:spLocks noGrp="1"/>
          </p:cNvSpPr>
          <p:nvPr>
            <p:ph idx="1"/>
          </p:nvPr>
        </p:nvSpPr>
        <p:spPr/>
        <p:txBody>
          <a:bodyPr/>
          <a:lstStyle/>
          <a:p>
            <a:r>
              <a:rPr lang="es-ES" dirty="0" smtClean="0"/>
              <a:t>a memoria de acceso aleatorio (RAM) es un tipo de almacenamiento de alta velocidad que guarda datos temporalmente mientras una computadora está encendida. Se llama "acceso aleatorio" porque el procesador puede acceder a cualquier dato almacenado en cualquier orden y de forma inmediata, a diferencia de los medios de almacenamiento más lentos como los discos duros que acceden de forma secuencial.. </a:t>
            </a:r>
          </a:p>
          <a:p>
            <a:endParaRPr lang="es-GT" dirty="0"/>
          </a:p>
        </p:txBody>
      </p:sp>
      <p:pic>
        <p:nvPicPr>
          <p:cNvPr id="4" name="Imagen 3"/>
          <p:cNvPicPr>
            <a:picLocks noChangeAspect="1"/>
          </p:cNvPicPr>
          <p:nvPr/>
        </p:nvPicPr>
        <p:blipFill>
          <a:blip r:embed="rId2"/>
          <a:stretch>
            <a:fillRect/>
          </a:stretch>
        </p:blipFill>
        <p:spPr>
          <a:xfrm>
            <a:off x="4406900" y="4586552"/>
            <a:ext cx="3644900" cy="1898385"/>
          </a:xfrm>
          <a:prstGeom prst="rect">
            <a:avLst/>
          </a:prstGeom>
        </p:spPr>
      </p:pic>
    </p:spTree>
    <p:extLst>
      <p:ext uri="{BB962C8B-B14F-4D97-AF65-F5344CB8AC3E}">
        <p14:creationId xmlns:p14="http://schemas.microsoft.com/office/powerpoint/2010/main" val="210918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34" dur="2000" fill="hold"/>
                                        <p:tgtEl>
                                          <p:spTgt spid="2"/>
                                        </p:tgtEl>
                                        <p:attrNameLst>
                                          <p:attrName>ppt_x</p:attrName>
                                          <p:attrName>ppt_y</p:attrName>
                                        </p:attrNameLst>
                                      </p:cBhvr>
                                    </p:animMotion>
                                  </p:childTnLst>
                                </p:cTn>
                              </p:par>
                              <p:par>
                                <p:cTn id="35"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Dispositivo de almacenamiento</a:t>
            </a:r>
            <a:endParaRPr lang="es-GT" dirty="0"/>
          </a:p>
        </p:txBody>
      </p:sp>
      <p:sp>
        <p:nvSpPr>
          <p:cNvPr id="3" name="Marcador de contenido 2"/>
          <p:cNvSpPr>
            <a:spLocks noGrp="1"/>
          </p:cNvSpPr>
          <p:nvPr>
            <p:ph idx="1"/>
          </p:nvPr>
        </p:nvSpPr>
        <p:spPr/>
        <p:txBody>
          <a:bodyPr/>
          <a:lstStyle/>
          <a:p>
            <a:r>
              <a:rPr lang="es-ES" dirty="0" smtClean="0"/>
              <a:t>Un dispositivo de almacenamiento es un componente de hardware que permite guardar y recuperar datos digitales de forma temporal o permanente. Sirven para almacenar desde documentos y fotos hasta software y videos, y pueden ser internos o externos, como discos duros, memorias flash (pendrives, tarjetas SD) o unidades ópticas (</a:t>
            </a:r>
            <a:r>
              <a:rPr lang="es-ES" dirty="0" err="1" smtClean="0"/>
              <a:t>CDs</a:t>
            </a:r>
            <a:r>
              <a:rPr lang="es-ES" dirty="0" smtClean="0"/>
              <a:t>, </a:t>
            </a:r>
            <a:r>
              <a:rPr lang="es-ES" dirty="0" err="1" smtClean="0"/>
              <a:t>DVDs</a:t>
            </a:r>
            <a:r>
              <a:rPr lang="es-ES" dirty="0" smtClean="0"/>
              <a:t>). </a:t>
            </a:r>
          </a:p>
          <a:p>
            <a:endParaRPr lang="es-GT" dirty="0"/>
          </a:p>
        </p:txBody>
      </p:sp>
      <p:pic>
        <p:nvPicPr>
          <p:cNvPr id="4" name="Imagen 3"/>
          <p:cNvPicPr>
            <a:picLocks noChangeAspect="1"/>
          </p:cNvPicPr>
          <p:nvPr/>
        </p:nvPicPr>
        <p:blipFill>
          <a:blip r:embed="rId2"/>
          <a:stretch>
            <a:fillRect/>
          </a:stretch>
        </p:blipFill>
        <p:spPr>
          <a:xfrm>
            <a:off x="4269105" y="4830127"/>
            <a:ext cx="2647950" cy="1724025"/>
          </a:xfrm>
          <a:prstGeom prst="rect">
            <a:avLst/>
          </a:prstGeom>
        </p:spPr>
      </p:pic>
    </p:spTree>
    <p:extLst>
      <p:ext uri="{BB962C8B-B14F-4D97-AF65-F5344CB8AC3E}">
        <p14:creationId xmlns:p14="http://schemas.microsoft.com/office/powerpoint/2010/main" val="86595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34" dur="2000" fill="hold"/>
                                        <p:tgtEl>
                                          <p:spTgt spid="2"/>
                                        </p:tgtEl>
                                        <p:attrNameLst>
                                          <p:attrName>ppt_x</p:attrName>
                                          <p:attrName>ppt_y</p:attrName>
                                        </p:attrNameLst>
                                      </p:cBhvr>
                                    </p:animMotion>
                                  </p:childTnLst>
                                </p:cTn>
                              </p:par>
                              <p:par>
                                <p:cTn id="35"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3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Partes externas</a:t>
            </a:r>
            <a:br>
              <a:rPr lang="es-ES" dirty="0" smtClean="0"/>
            </a:br>
            <a:endParaRPr lang="es-GT" dirty="0"/>
          </a:p>
        </p:txBody>
      </p:sp>
      <p:sp>
        <p:nvSpPr>
          <p:cNvPr id="3" name="Marcador de contenido 2"/>
          <p:cNvSpPr>
            <a:spLocks noGrp="1"/>
          </p:cNvSpPr>
          <p:nvPr>
            <p:ph idx="1"/>
          </p:nvPr>
        </p:nvSpPr>
        <p:spPr/>
        <p:txBody>
          <a:bodyPr>
            <a:normAutofit/>
          </a:bodyPr>
          <a:lstStyle/>
          <a:p>
            <a:r>
              <a:rPr lang="es-ES" dirty="0" smtClean="0"/>
              <a:t>Monitor</a:t>
            </a:r>
          </a:p>
          <a:p>
            <a:r>
              <a:rPr lang="es-ES" dirty="0" smtClean="0"/>
              <a:t>Gabinete </a:t>
            </a:r>
          </a:p>
          <a:p>
            <a:r>
              <a:rPr lang="es-ES" dirty="0" smtClean="0"/>
              <a:t>Teclado</a:t>
            </a:r>
          </a:p>
          <a:p>
            <a:r>
              <a:rPr lang="es-ES" dirty="0" smtClean="0"/>
              <a:t>Mouse </a:t>
            </a:r>
          </a:p>
          <a:p>
            <a:r>
              <a:rPr lang="es-ES" dirty="0" smtClean="0"/>
              <a:t>Impresora</a:t>
            </a:r>
          </a:p>
          <a:p>
            <a:endParaRPr lang="es-GT" dirty="0"/>
          </a:p>
        </p:txBody>
      </p:sp>
    </p:spTree>
    <p:extLst>
      <p:ext uri="{BB962C8B-B14F-4D97-AF65-F5344CB8AC3E}">
        <p14:creationId xmlns:p14="http://schemas.microsoft.com/office/powerpoint/2010/main" val="235267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7" presetClass="emph" presetSubtype="0" fill="remove" grpId="0" nodeType="clickEffect">
                                  <p:stCondLst>
                                    <p:cond delay="0"/>
                                  </p:stCondLst>
                                  <p:childTnLst>
                                    <p:animClr clrSpc="rgb" dir="cw">
                                      <p:cBhvr override="childStyle">
                                        <p:cTn id="18" dur="250" autoRev="1" fill="remove"/>
                                        <p:tgtEl>
                                          <p:spTgt spid="3">
                                            <p:txEl>
                                              <p:pRg st="1" end="1"/>
                                            </p:txEl>
                                          </p:spTgt>
                                        </p:tgtEl>
                                        <p:attrNameLst>
                                          <p:attrName>style.color</p:attrName>
                                        </p:attrNameLst>
                                      </p:cBhvr>
                                      <p:to>
                                        <a:schemeClr val="bg1"/>
                                      </p:to>
                                    </p:animClr>
                                    <p:animClr clrSpc="rgb" dir="cw">
                                      <p:cBhvr>
                                        <p:cTn id="19" dur="250" autoRev="1" fill="remove"/>
                                        <p:tgtEl>
                                          <p:spTgt spid="3">
                                            <p:txEl>
                                              <p:pRg st="1" end="1"/>
                                            </p:txEl>
                                          </p:spTgt>
                                        </p:tgtEl>
                                        <p:attrNameLst>
                                          <p:attrName>fillcolor</p:attrName>
                                        </p:attrNameLst>
                                      </p:cBhvr>
                                      <p:to>
                                        <a:schemeClr val="bg1"/>
                                      </p:to>
                                    </p:animClr>
                                    <p:set>
                                      <p:cBhvr>
                                        <p:cTn id="20" dur="250" autoRev="1" fill="remove"/>
                                        <p:tgtEl>
                                          <p:spTgt spid="3">
                                            <p:txEl>
                                              <p:pRg st="1" end="1"/>
                                            </p:txEl>
                                          </p:spTgt>
                                        </p:tgtEl>
                                        <p:attrNameLst>
                                          <p:attrName>fill.type</p:attrName>
                                        </p:attrNameLst>
                                      </p:cBhvr>
                                      <p:to>
                                        <p:strVal val="solid"/>
                                      </p:to>
                                    </p:set>
                                    <p:set>
                                      <p:cBhvr>
                                        <p:cTn id="21" dur="250" autoRev="1" fill="remove"/>
                                        <p:tgtEl>
                                          <p:spTgt spid="3">
                                            <p:txEl>
                                              <p:pRg st="1" end="1"/>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7" presetClass="emph" presetSubtype="0" fill="remove" grpId="0" nodeType="clickEffect">
                                  <p:stCondLst>
                                    <p:cond delay="0"/>
                                  </p:stCondLst>
                                  <p:childTnLst>
                                    <p:animClr clrSpc="rgb" dir="cw">
                                      <p:cBhvr override="childStyle">
                                        <p:cTn id="25" dur="250" autoRev="1" fill="remove"/>
                                        <p:tgtEl>
                                          <p:spTgt spid="3">
                                            <p:txEl>
                                              <p:pRg st="2" end="2"/>
                                            </p:txEl>
                                          </p:spTgt>
                                        </p:tgtEl>
                                        <p:attrNameLst>
                                          <p:attrName>style.color</p:attrName>
                                        </p:attrNameLst>
                                      </p:cBhvr>
                                      <p:to>
                                        <a:schemeClr val="bg1"/>
                                      </p:to>
                                    </p:animClr>
                                    <p:animClr clrSpc="rgb" dir="cw">
                                      <p:cBhvr>
                                        <p:cTn id="26" dur="250" autoRev="1" fill="remove"/>
                                        <p:tgtEl>
                                          <p:spTgt spid="3">
                                            <p:txEl>
                                              <p:pRg st="2" end="2"/>
                                            </p:txEl>
                                          </p:spTgt>
                                        </p:tgtEl>
                                        <p:attrNameLst>
                                          <p:attrName>fillcolor</p:attrName>
                                        </p:attrNameLst>
                                      </p:cBhvr>
                                      <p:to>
                                        <a:schemeClr val="bg1"/>
                                      </p:to>
                                    </p:animClr>
                                    <p:set>
                                      <p:cBhvr>
                                        <p:cTn id="27" dur="250" autoRev="1" fill="remove"/>
                                        <p:tgtEl>
                                          <p:spTgt spid="3">
                                            <p:txEl>
                                              <p:pRg st="2" end="2"/>
                                            </p:txEl>
                                          </p:spTgt>
                                        </p:tgtEl>
                                        <p:attrNameLst>
                                          <p:attrName>fill.type</p:attrName>
                                        </p:attrNameLst>
                                      </p:cBhvr>
                                      <p:to>
                                        <p:strVal val="solid"/>
                                      </p:to>
                                    </p:set>
                                    <p:set>
                                      <p:cBhvr>
                                        <p:cTn id="28" dur="250" autoRev="1" fill="remove"/>
                                        <p:tgtEl>
                                          <p:spTgt spid="3">
                                            <p:txEl>
                                              <p:pRg st="2" end="2"/>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grpId="0" nodeType="clickEffect">
                                  <p:stCondLst>
                                    <p:cond delay="0"/>
                                  </p:stCondLst>
                                  <p:childTnLst>
                                    <p:animClr clrSpc="rgb" dir="cw">
                                      <p:cBhvr override="childStyle">
                                        <p:cTn id="32" dur="250" autoRev="1" fill="remove"/>
                                        <p:tgtEl>
                                          <p:spTgt spid="3">
                                            <p:txEl>
                                              <p:pRg st="3" end="3"/>
                                            </p:txEl>
                                          </p:spTgt>
                                        </p:tgtEl>
                                        <p:attrNameLst>
                                          <p:attrName>style.color</p:attrName>
                                        </p:attrNameLst>
                                      </p:cBhvr>
                                      <p:to>
                                        <a:schemeClr val="bg1"/>
                                      </p:to>
                                    </p:animClr>
                                    <p:animClr clrSpc="rgb" dir="cw">
                                      <p:cBhvr>
                                        <p:cTn id="33" dur="250" autoRev="1" fill="remove"/>
                                        <p:tgtEl>
                                          <p:spTgt spid="3">
                                            <p:txEl>
                                              <p:pRg st="3" end="3"/>
                                            </p:txEl>
                                          </p:spTgt>
                                        </p:tgtEl>
                                        <p:attrNameLst>
                                          <p:attrName>fillcolor</p:attrName>
                                        </p:attrNameLst>
                                      </p:cBhvr>
                                      <p:to>
                                        <a:schemeClr val="bg1"/>
                                      </p:to>
                                    </p:animClr>
                                    <p:set>
                                      <p:cBhvr>
                                        <p:cTn id="34" dur="250" autoRev="1" fill="remove"/>
                                        <p:tgtEl>
                                          <p:spTgt spid="3">
                                            <p:txEl>
                                              <p:pRg st="3" end="3"/>
                                            </p:txEl>
                                          </p:spTgt>
                                        </p:tgtEl>
                                        <p:attrNameLst>
                                          <p:attrName>fill.type</p:attrName>
                                        </p:attrNameLst>
                                      </p:cBhvr>
                                      <p:to>
                                        <p:strVal val="solid"/>
                                      </p:to>
                                    </p:set>
                                    <p:set>
                                      <p:cBhvr>
                                        <p:cTn id="35" dur="250" autoRev="1" fill="remove"/>
                                        <p:tgtEl>
                                          <p:spTgt spid="3">
                                            <p:txEl>
                                              <p:pRg st="3" end="3"/>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7" presetClass="emph" presetSubtype="0" fill="remove" grpId="0" nodeType="clickEffect">
                                  <p:stCondLst>
                                    <p:cond delay="0"/>
                                  </p:stCondLst>
                                  <p:childTnLst>
                                    <p:animClr clrSpc="rgb" dir="cw">
                                      <p:cBhvr override="childStyle">
                                        <p:cTn id="39" dur="250" autoRev="1" fill="remove"/>
                                        <p:tgtEl>
                                          <p:spTgt spid="3">
                                            <p:txEl>
                                              <p:pRg st="4" end="4"/>
                                            </p:txEl>
                                          </p:spTgt>
                                        </p:tgtEl>
                                        <p:attrNameLst>
                                          <p:attrName>style.color</p:attrName>
                                        </p:attrNameLst>
                                      </p:cBhvr>
                                      <p:to>
                                        <a:schemeClr val="bg1"/>
                                      </p:to>
                                    </p:animClr>
                                    <p:animClr clrSpc="rgb" dir="cw">
                                      <p:cBhvr>
                                        <p:cTn id="40" dur="250" autoRev="1" fill="remove"/>
                                        <p:tgtEl>
                                          <p:spTgt spid="3">
                                            <p:txEl>
                                              <p:pRg st="4" end="4"/>
                                            </p:txEl>
                                          </p:spTgt>
                                        </p:tgtEl>
                                        <p:attrNameLst>
                                          <p:attrName>fillcolor</p:attrName>
                                        </p:attrNameLst>
                                      </p:cBhvr>
                                      <p:to>
                                        <a:schemeClr val="bg1"/>
                                      </p:to>
                                    </p:animClr>
                                    <p:set>
                                      <p:cBhvr>
                                        <p:cTn id="41" dur="250" autoRev="1" fill="remove"/>
                                        <p:tgtEl>
                                          <p:spTgt spid="3">
                                            <p:txEl>
                                              <p:pRg st="4" end="4"/>
                                            </p:txEl>
                                          </p:spTgt>
                                        </p:tgtEl>
                                        <p:attrNameLst>
                                          <p:attrName>fill.type</p:attrName>
                                        </p:attrNameLst>
                                      </p:cBhvr>
                                      <p:to>
                                        <p:strVal val="solid"/>
                                      </p:to>
                                    </p:set>
                                    <p:set>
                                      <p:cBhvr>
                                        <p:cTn id="42" dur="250" autoRev="1" fill="remove"/>
                                        <p:tgtEl>
                                          <p:spTgt spid="3">
                                            <p:txEl>
                                              <p:pRg st="4" end="4"/>
                                            </p:txEl>
                                          </p:spTgt>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5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fade">
                                      <p:cBhvr>
                                        <p:cTn id="55" dur="500"/>
                                        <p:tgtEl>
                                          <p:spTgt spid="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1"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fade">
                                      <p:cBhvr>
                                        <p:cTn id="60" dur="500"/>
                                        <p:tgtEl>
                                          <p:spTgt spid="3">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1"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fade">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1"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500"/>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2" nodeType="clickEffect">
                                  <p:stCondLst>
                                    <p:cond delay="0"/>
                                  </p:stCondLst>
                                  <p:childTnLst>
                                    <p:animEffect transition="out" filter="fade">
                                      <p:cBhvr>
                                        <p:cTn id="74" dur="500"/>
                                        <p:tgtEl>
                                          <p:spTgt spid="2"/>
                                        </p:tgtEl>
                                      </p:cBhvr>
                                    </p:animEffect>
                                    <p:set>
                                      <p:cBhvr>
                                        <p:cTn id="75" dur="1" fill="hold">
                                          <p:stCondLst>
                                            <p:cond delay="499"/>
                                          </p:stCondLst>
                                        </p:cTn>
                                        <p:tgtEl>
                                          <p:spTgt spid="2"/>
                                        </p:tgtEl>
                                        <p:attrNameLst>
                                          <p:attrName>style.visibility</p:attrName>
                                        </p:attrNameLst>
                                      </p:cBhvr>
                                      <p:to>
                                        <p:strVal val="hidden"/>
                                      </p:to>
                                    </p:set>
                                  </p:childTnLst>
                                </p:cTn>
                              </p:par>
                              <p:par>
                                <p:cTn id="76" presetID="10" presetClass="exit" presetSubtype="0" fill="hold" grpId="2" nodeType="withEffect">
                                  <p:stCondLst>
                                    <p:cond delay="0"/>
                                  </p:stCondLst>
                                  <p:childTnLst>
                                    <p:animEffect transition="out" filter="fade">
                                      <p:cBhvr>
                                        <p:cTn id="77" dur="500"/>
                                        <p:tgtEl>
                                          <p:spTgt spid="3">
                                            <p:txEl>
                                              <p:pRg st="0" end="0"/>
                                            </p:txEl>
                                          </p:spTgt>
                                        </p:tgtEl>
                                      </p:cBhvr>
                                    </p:animEffect>
                                    <p:set>
                                      <p:cBhvr>
                                        <p:cTn id="7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2" nodeType="clickEffect">
                                  <p:stCondLst>
                                    <p:cond delay="0"/>
                                  </p:stCondLst>
                                  <p:childTnLst>
                                    <p:animEffect transition="out" filter="fade">
                                      <p:cBhvr>
                                        <p:cTn id="82" dur="500"/>
                                        <p:tgtEl>
                                          <p:spTgt spid="3">
                                            <p:txEl>
                                              <p:pRg st="1" end="1"/>
                                            </p:txEl>
                                          </p:spTgt>
                                        </p:tgtEl>
                                      </p:cBhvr>
                                    </p:animEffect>
                                    <p:set>
                                      <p:cBhvr>
                                        <p:cTn id="8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2" nodeType="clickEffect">
                                  <p:stCondLst>
                                    <p:cond delay="0"/>
                                  </p:stCondLst>
                                  <p:childTnLst>
                                    <p:animEffect transition="out" filter="fade">
                                      <p:cBhvr>
                                        <p:cTn id="87" dur="500"/>
                                        <p:tgtEl>
                                          <p:spTgt spid="3">
                                            <p:txEl>
                                              <p:pRg st="2" end="2"/>
                                            </p:txEl>
                                          </p:spTgt>
                                        </p:tgtEl>
                                      </p:cBhvr>
                                    </p:animEffect>
                                    <p:set>
                                      <p:cBhvr>
                                        <p:cTn id="8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2" nodeType="clickEffect">
                                  <p:stCondLst>
                                    <p:cond delay="0"/>
                                  </p:stCondLst>
                                  <p:childTnLst>
                                    <p:animEffect transition="out" filter="fade">
                                      <p:cBhvr>
                                        <p:cTn id="92" dur="500"/>
                                        <p:tgtEl>
                                          <p:spTgt spid="3">
                                            <p:txEl>
                                              <p:pRg st="3" end="3"/>
                                            </p:txEl>
                                          </p:spTgt>
                                        </p:tgtEl>
                                      </p:cBhvr>
                                    </p:animEffect>
                                    <p:set>
                                      <p:cBhvr>
                                        <p:cTn id="9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2" nodeType="clickEffect">
                                  <p:stCondLst>
                                    <p:cond delay="0"/>
                                  </p:stCondLst>
                                  <p:childTnLst>
                                    <p:animEffect transition="out" filter="fade">
                                      <p:cBhvr>
                                        <p:cTn id="97" dur="500"/>
                                        <p:tgtEl>
                                          <p:spTgt spid="3">
                                            <p:txEl>
                                              <p:pRg st="4" end="4"/>
                                            </p:txEl>
                                          </p:spTgt>
                                        </p:tgtEl>
                                      </p:cBhvr>
                                    </p:animEffect>
                                    <p:set>
                                      <p:cBhvr>
                                        <p:cTn id="9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02" dur="2000" fill="hold"/>
                                        <p:tgtEl>
                                          <p:spTgt spid="2"/>
                                        </p:tgtEl>
                                        <p:attrNameLst>
                                          <p:attrName>ppt_x</p:attrName>
                                          <p:attrName>ppt_y</p:attrName>
                                        </p:attrNameLst>
                                      </p:cBhvr>
                                    </p:animMotion>
                                  </p:childTnLst>
                                </p:cTn>
                              </p:par>
                              <p:par>
                                <p:cTn id="103" presetID="37" presetClass="path" presetSubtype="0" accel="50000" decel="50000" fill="hold" grpId="3" nodeType="withEffect">
                                  <p:stCondLst>
                                    <p:cond delay="0"/>
                                  </p:stCondLst>
                                  <p:childTnLst>
                                    <p:animMotion origin="layout" path="M 0 0 L 0.067 0.04 C 0.081 0.049 0.102 0.054 0.124 0.054 C 0.149 0.054 0.169 0.049 0.183 0.04 L 0.25 0 E" pathEditMode="relative" ptsTypes="">
                                      <p:cBhvr>
                                        <p:cTn id="104" dur="2000" fill="hold"/>
                                        <p:tgtEl>
                                          <p:spTgt spid="3">
                                            <p:txEl>
                                              <p:pRg st="0" end="0"/>
                                            </p:txEl>
                                          </p:spTgt>
                                        </p:tgtEl>
                                        <p:attrNameLst>
                                          <p:attrName>ppt_x</p:attrName>
                                          <p:attrName>ppt_y</p:attrName>
                                        </p:attrNameLst>
                                      </p:cBhvr>
                                    </p:animMotion>
                                  </p:childTnLst>
                                </p:cTn>
                              </p:par>
                            </p:childTnLst>
                          </p:cTn>
                        </p:par>
                      </p:childTnLst>
                    </p:cTn>
                  </p:par>
                  <p:par>
                    <p:cTn id="105" fill="hold">
                      <p:stCondLst>
                        <p:cond delay="indefinite"/>
                      </p:stCondLst>
                      <p:childTnLst>
                        <p:par>
                          <p:cTn id="106" fill="hold">
                            <p:stCondLst>
                              <p:cond delay="0"/>
                            </p:stCondLst>
                            <p:childTnLst>
                              <p:par>
                                <p:cTn id="107"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08" dur="2000" fill="hold"/>
                                        <p:tgtEl>
                                          <p:spTgt spid="3">
                                            <p:txEl>
                                              <p:pRg st="1" end="1"/>
                                            </p:txEl>
                                          </p:spTgt>
                                        </p:tgtEl>
                                        <p:attrNameLst>
                                          <p:attrName>ppt_x</p:attrName>
                                          <p:attrName>ppt_y</p:attrName>
                                        </p:attrNameLst>
                                      </p:cBhvr>
                                    </p:animMotion>
                                  </p:childTnLst>
                                </p:cTn>
                              </p:par>
                            </p:childTnLst>
                          </p:cTn>
                        </p:par>
                      </p:childTnLst>
                    </p:cTn>
                  </p:par>
                  <p:par>
                    <p:cTn id="109" fill="hold">
                      <p:stCondLst>
                        <p:cond delay="indefinite"/>
                      </p:stCondLst>
                      <p:childTnLst>
                        <p:par>
                          <p:cTn id="110" fill="hold">
                            <p:stCondLst>
                              <p:cond delay="0"/>
                            </p:stCondLst>
                            <p:childTnLst>
                              <p:par>
                                <p:cTn id="111"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12" dur="2000" fill="hold"/>
                                        <p:tgtEl>
                                          <p:spTgt spid="3">
                                            <p:txEl>
                                              <p:pRg st="2" end="2"/>
                                            </p:txEl>
                                          </p:spTgt>
                                        </p:tgtEl>
                                        <p:attrNameLst>
                                          <p:attrName>ppt_x</p:attrName>
                                          <p:attrName>ppt_y</p:attrName>
                                        </p:attrNameLst>
                                      </p:cBhvr>
                                    </p:animMotion>
                                  </p:childTnLst>
                                </p:cTn>
                              </p:par>
                            </p:childTnLst>
                          </p:cTn>
                        </p:par>
                      </p:childTnLst>
                    </p:cTn>
                  </p:par>
                  <p:par>
                    <p:cTn id="113" fill="hold">
                      <p:stCondLst>
                        <p:cond delay="indefinite"/>
                      </p:stCondLst>
                      <p:childTnLst>
                        <p:par>
                          <p:cTn id="114" fill="hold">
                            <p:stCondLst>
                              <p:cond delay="0"/>
                            </p:stCondLst>
                            <p:childTnLst>
                              <p:par>
                                <p:cTn id="115"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16" dur="2000" fill="hold"/>
                                        <p:tgtEl>
                                          <p:spTgt spid="3">
                                            <p:txEl>
                                              <p:pRg st="3" end="3"/>
                                            </p:txEl>
                                          </p:spTgt>
                                        </p:tgtEl>
                                        <p:attrNameLst>
                                          <p:attrName>ppt_x</p:attrName>
                                          <p:attrName>ppt_y</p:attrName>
                                        </p:attrNameLst>
                                      </p:cBhvr>
                                    </p:animMotion>
                                  </p:childTnLst>
                                </p:cTn>
                              </p:par>
                            </p:childTnLst>
                          </p:cTn>
                        </p:par>
                      </p:childTnLst>
                    </p:cTn>
                  </p:par>
                  <p:par>
                    <p:cTn id="117" fill="hold">
                      <p:stCondLst>
                        <p:cond delay="indefinite"/>
                      </p:stCondLst>
                      <p:childTnLst>
                        <p:par>
                          <p:cTn id="118" fill="hold">
                            <p:stCondLst>
                              <p:cond delay="0"/>
                            </p:stCondLst>
                            <p:childTnLst>
                              <p:par>
                                <p:cTn id="119" presetID="37" presetClass="path" presetSubtype="0" accel="50000" decel="50000" fill="hold" grpId="3" nodeType="clickEffect">
                                  <p:stCondLst>
                                    <p:cond delay="0"/>
                                  </p:stCondLst>
                                  <p:childTnLst>
                                    <p:animMotion origin="layout" path="M 0 0 L 0.067 0.04 C 0.081 0.049 0.102 0.054 0.124 0.054 C 0.149 0.054 0.169 0.049 0.183 0.04 L 0.25 0 E" pathEditMode="relative" ptsTypes="">
                                      <p:cBhvr>
                                        <p:cTn id="120" dur="2000" fill="hold"/>
                                        <p:tgtEl>
                                          <p:spTgt spid="3">
                                            <p:txEl>
                                              <p:pRg st="4" end="4"/>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981</Words>
  <Application>Microsoft Office PowerPoint</Application>
  <PresentationFormat>Panorámica</PresentationFormat>
  <Paragraphs>51</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Irania Morales</vt:lpstr>
      <vt:lpstr>Partes internas y externas de una computadora</vt:lpstr>
      <vt:lpstr>Partes internas </vt:lpstr>
      <vt:lpstr>Tarjeta Madre </vt:lpstr>
      <vt:lpstr>Unidad Central de Procesamiento (CPU) ... </vt:lpstr>
      <vt:lpstr> Unidad de Procesamiento Gráfico (GPU) ...</vt:lpstr>
      <vt:lpstr> Memoria de Acceso Aleatorio (RAM) ...</vt:lpstr>
      <vt:lpstr>Dispositivo de almacenamiento</vt:lpstr>
      <vt:lpstr>Partes externas </vt:lpstr>
      <vt:lpstr>Monitor</vt:lpstr>
      <vt:lpstr>Gabinete</vt:lpstr>
      <vt:lpstr>Teclado</vt:lpstr>
      <vt:lpstr>Mouse</vt:lpstr>
      <vt:lpstr>Impresora</vt:lpstr>
      <vt:lpstr>Gracias por haber visto mi presentación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Irania Morales</dc:title>
  <dc:creator>GNet</dc:creator>
  <cp:lastModifiedBy>GNet</cp:lastModifiedBy>
  <cp:revision>5</cp:revision>
  <dcterms:created xsi:type="dcterms:W3CDTF">2025-10-28T15:51:46Z</dcterms:created>
  <dcterms:modified xsi:type="dcterms:W3CDTF">2025-10-28T16:27:45Z</dcterms:modified>
</cp:coreProperties>
</file>