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629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453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485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658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712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496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2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63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93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576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11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68E0-74F5-410D-9978-FB10E9262332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CADD-769A-46B4-9F62-DFD4E93219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626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85" y="241300"/>
            <a:ext cx="1446365" cy="1638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4927443"/>
            <a:ext cx="1592262" cy="1803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74" y="34964"/>
            <a:ext cx="1495348" cy="1619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37" y="5105243"/>
            <a:ext cx="1501285" cy="16257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136" y="5105243"/>
            <a:ext cx="1285151" cy="16511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135" y="228443"/>
            <a:ext cx="1285151" cy="16511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677" y="5105243"/>
            <a:ext cx="1541462" cy="15414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677" y="338138"/>
            <a:ext cx="1541462" cy="15414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827" y="5105243"/>
            <a:ext cx="1532699" cy="16257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826" y="338138"/>
            <a:ext cx="1532699" cy="16257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677" y="4826000"/>
            <a:ext cx="1930400" cy="1930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95" y="33494"/>
            <a:ext cx="1930400" cy="1930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9" y="4857828"/>
            <a:ext cx="1930400" cy="19304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385" y="33494"/>
            <a:ext cx="1930400" cy="19304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385" y="4844971"/>
            <a:ext cx="1930400" cy="193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176" y="0"/>
            <a:ext cx="1930400" cy="19304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358" y="4800599"/>
            <a:ext cx="1930400" cy="19304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93" y="95250"/>
            <a:ext cx="1930400" cy="19304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8084" y="185816"/>
            <a:ext cx="1930400" cy="19304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010" y="4908471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2</cp:revision>
  <dcterms:created xsi:type="dcterms:W3CDTF">2025-11-11T16:49:56Z</dcterms:created>
  <dcterms:modified xsi:type="dcterms:W3CDTF">2025-11-11T16:53:48Z</dcterms:modified>
</cp:coreProperties>
</file>