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00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728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092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29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78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569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04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66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69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563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45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00D1-2A3D-49A1-91B0-0E85CDD9CE6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893E-CA55-4FB4-962A-A6B0710DD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96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00"/>
            <a:ext cx="12192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089900" y="0"/>
            <a:ext cx="360680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Panadería Doña Mencha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763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429000"/>
            <a:ext cx="1400175" cy="3276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350" y="3581400"/>
            <a:ext cx="1390650" cy="3276600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6781800" y="1511300"/>
            <a:ext cx="1917700" cy="15621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Buenas doña mencha quiero que me venda pan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2640013" y="1895475"/>
            <a:ext cx="2105025" cy="13081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Buenas tardes cuanto deseas de pan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6731000" y="1485900"/>
            <a:ext cx="1968500" cy="14541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Quiero 10 quetzales por </a:t>
            </a:r>
            <a:r>
              <a:rPr lang="es-GT" dirty="0" err="1" smtClean="0"/>
              <a:t>faor</a:t>
            </a:r>
            <a:endParaRPr lang="es-GT" dirty="0"/>
          </a:p>
        </p:txBody>
      </p:sp>
      <p:sp>
        <p:nvSpPr>
          <p:cNvPr id="12" name="Llamada ovalada 11"/>
          <p:cNvSpPr/>
          <p:nvPr/>
        </p:nvSpPr>
        <p:spPr>
          <a:xfrm>
            <a:off x="2621757" y="1927225"/>
            <a:ext cx="2197100" cy="1295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Surtido o solo dulce?</a:t>
            </a:r>
            <a:endParaRPr lang="es-GT" dirty="0"/>
          </a:p>
        </p:txBody>
      </p:sp>
      <p:sp>
        <p:nvSpPr>
          <p:cNvPr id="13" name="Llamada ovalada 12"/>
          <p:cNvSpPr/>
          <p:nvPr/>
        </p:nvSpPr>
        <p:spPr>
          <a:xfrm>
            <a:off x="6697662" y="1485900"/>
            <a:ext cx="2070100" cy="13906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Solo surtido por favor</a:t>
            </a:r>
            <a:endParaRPr lang="es-GT" dirty="0"/>
          </a:p>
        </p:txBody>
      </p:sp>
      <p:sp>
        <p:nvSpPr>
          <p:cNvPr id="14" name="Llamada ovalada 13"/>
          <p:cNvSpPr/>
          <p:nvPr/>
        </p:nvSpPr>
        <p:spPr>
          <a:xfrm>
            <a:off x="2594769" y="1946275"/>
            <a:ext cx="2133600" cy="12890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Aquí tienes </a:t>
            </a:r>
            <a:endParaRPr lang="es-GT" dirty="0"/>
          </a:p>
        </p:txBody>
      </p:sp>
      <p:sp>
        <p:nvSpPr>
          <p:cNvPr id="15" name="Llamada ovalada 14"/>
          <p:cNvSpPr/>
          <p:nvPr/>
        </p:nvSpPr>
        <p:spPr>
          <a:xfrm>
            <a:off x="6869112" y="1422400"/>
            <a:ext cx="1692275" cy="12827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Muchas gracias, adiós doña mencha</a:t>
            </a:r>
            <a:endParaRPr lang="es-GT" dirty="0"/>
          </a:p>
        </p:txBody>
      </p:sp>
      <p:sp>
        <p:nvSpPr>
          <p:cNvPr id="16" name="Llamada ovalada 15"/>
          <p:cNvSpPr/>
          <p:nvPr/>
        </p:nvSpPr>
        <p:spPr>
          <a:xfrm>
            <a:off x="2589213" y="1800225"/>
            <a:ext cx="2108200" cy="14224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Vuelve pronto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27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05 -0.13055 L -0.20977 -0.13055 C -0.20521 -0.13055 -0.19948 -0.125 -0.19948 -0.12037 L -0.19948 -0.110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2942 1.11111E-6 C 0.1875 1.11111E-6 0.25924 0.00856 0.25924 0.01574 L 0.25924 0.031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2025-11-18T16:22:36Z</dcterms:created>
  <dcterms:modified xsi:type="dcterms:W3CDTF">2025-11-18T16:58:50Z</dcterms:modified>
</cp:coreProperties>
</file>