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23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796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396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5660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1128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3226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592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0925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380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43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33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64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233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687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633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802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685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349E2D4-EC5F-4030-BF45-259FB557E1B5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0B00B-7773-4B1A-B5F3-4C8E89F68F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4929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Luis </a:t>
            </a:r>
            <a:r>
              <a:rPr lang="es-GT" dirty="0" err="1" smtClean="0"/>
              <a:t>Angel</a:t>
            </a:r>
            <a:r>
              <a:rPr lang="es-GT" dirty="0" smtClean="0"/>
              <a:t> Antonio Rodas </a:t>
            </a:r>
            <a:r>
              <a:rPr lang="es-GT" dirty="0" err="1" smtClean="0"/>
              <a:t>Barillas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4to. Bachillerato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3704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609003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Clasificación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 tooltip="Castor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964627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Las personas rara vez encuentran ambientes </a:t>
            </a:r>
            <a:r>
              <a:rPr lang="es-GT" i="1" dirty="0" smtClean="0"/>
              <a:t>absolutamente naturales</a:t>
            </a:r>
            <a:r>
              <a:rPr lang="es-GT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GT" baseline="30000" dirty="0" smtClean="0">
                <a:hlinkClick r:id="rId2"/>
              </a:rPr>
              <a:t>[5]</a:t>
            </a:r>
            <a:r>
              <a:rPr lang="es-GT" dirty="0" smtClean="0"/>
              <a:t>​ Si, por ejemplo, en un campo agrícola, la </a:t>
            </a:r>
            <a:r>
              <a:rPr lang="es-GT" dirty="0" smtClean="0">
                <a:hlinkClick r:id="rId3" tooltip="Mineralogía"/>
              </a:rPr>
              <a:t>composición mineralógica</a:t>
            </a:r>
            <a:r>
              <a:rPr lang="es-GT" dirty="0" smtClean="0"/>
              <a:t> y la </a:t>
            </a:r>
            <a:r>
              <a:rPr lang="es-GT" dirty="0" smtClean="0">
                <a:hlinkClick r:id="rId4" tooltip="Estructura del suelo"/>
              </a:rPr>
              <a:t>estructura</a:t>
            </a:r>
            <a:r>
              <a:rPr lang="es-GT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55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Temperatura y plantas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GT" dirty="0" smtClean="0"/>
              <a:t>Según el </a:t>
            </a:r>
            <a:r>
              <a:rPr lang="es-GT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GT" dirty="0" smtClean="0"/>
              <a:t> (PNUMA) se usa más comúnmente en referencia al ambiente «</a:t>
            </a:r>
            <a:r>
              <a:rPr lang="es-GT" dirty="0" smtClean="0">
                <a:hlinkClick r:id="rId3" tooltip="Espacio natural"/>
              </a:rPr>
              <a:t>natural</a:t>
            </a:r>
            <a:r>
              <a:rPr lang="es-GT" dirty="0" smtClean="0"/>
              <a:t>», o la suma de todos los componentes vivos y los abióticos que rodean a un organismo, o grupo de organismos. El </a:t>
            </a:r>
            <a:r>
              <a:rPr lang="es-GT" i="1" dirty="0" smtClean="0"/>
              <a:t>medio ambiente natural</a:t>
            </a:r>
            <a:r>
              <a:rPr lang="es-GT" dirty="0" smtClean="0"/>
              <a:t> comprende componentes físicos tales como aire, </a:t>
            </a:r>
            <a:r>
              <a:rPr lang="es-GT" dirty="0" smtClean="0">
                <a:hlinkClick r:id="rId4" tooltip="Temperatura"/>
              </a:rPr>
              <a:t>temperatura</a:t>
            </a:r>
            <a:r>
              <a:rPr lang="es-GT" dirty="0" smtClean="0"/>
              <a:t>, </a:t>
            </a:r>
            <a:r>
              <a:rPr lang="es-GT" dirty="0" smtClean="0">
                <a:hlinkClick r:id="rId5" tooltip="Relieve terrestre"/>
              </a:rPr>
              <a:t>relieve</a:t>
            </a:r>
            <a:r>
              <a:rPr lang="es-GT" dirty="0" smtClean="0"/>
              <a:t>, suelos y cuerpos de agua así como componentes vivos: </a:t>
            </a:r>
            <a:r>
              <a:rPr lang="es-GT" dirty="0" smtClean="0">
                <a:hlinkClick r:id="rId6" tooltip="Plantae"/>
              </a:rPr>
              <a:t>plantas</a:t>
            </a:r>
            <a:r>
              <a:rPr lang="es-GT" dirty="0" smtClean="0"/>
              <a:t>, animales y microorganismos. También existe el «medio ambiente construido», que comprende todos los elementos y los procesos hechos por el hombre.</a:t>
            </a:r>
            <a:r>
              <a:rPr lang="es-GT" baseline="30000" dirty="0" smtClean="0">
                <a:hlinkClick r:id="rId7"/>
              </a:rPr>
              <a:t>[6]</a:t>
            </a:r>
            <a:r>
              <a:rPr lang="es-GT" dirty="0" smtClean="0"/>
              <a:t>​ En términos </a:t>
            </a:r>
            <a:r>
              <a:rPr lang="es-GT" dirty="0" smtClean="0">
                <a:hlinkClick r:id="rId8" tooltip="Nivel macroscópico"/>
              </a:rPr>
              <a:t>macroscópicos</a:t>
            </a:r>
            <a:r>
              <a:rPr lang="es-GT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GT" dirty="0" smtClean="0">
                <a:hlinkClick r:id="rId9" tooltip="Factores abióticos"/>
              </a:rPr>
              <a:t>abióticos</a:t>
            </a:r>
            <a:r>
              <a:rPr lang="es-GT" dirty="0" smtClean="0"/>
              <a:t> y de toda una gran variedad de organismos animales y vegetales, con distinto nivel de organización celular, como integrantes del mundo </a:t>
            </a:r>
            <a:r>
              <a:rPr lang="es-GT" dirty="0" smtClean="0">
                <a:hlinkClick r:id="rId10" tooltip="Biota"/>
              </a:rPr>
              <a:t>biótico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11"/>
              </a:rPr>
              <a:t>[7]</a:t>
            </a:r>
            <a:r>
              <a:rPr lang="es-GT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5159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Ciencias, </a:t>
            </a:r>
            <a:r>
              <a:rPr lang="es-GT" dirty="0" err="1" smtClean="0"/>
              <a:t>geocronogia</a:t>
            </a:r>
            <a:r>
              <a:rPr lang="es-GT" dirty="0" smtClean="0"/>
              <a:t>, </a:t>
            </a:r>
            <a:r>
              <a:rPr lang="es-GT" dirty="0" err="1" smtClean="0"/>
              <a:t>etc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Las </a:t>
            </a:r>
            <a:r>
              <a:rPr lang="es-GT" dirty="0" smtClean="0">
                <a:hlinkClick r:id="rId2" tooltip="Ciencias de la Tierra"/>
              </a:rPr>
              <a:t>ciencias de la Tierra</a:t>
            </a:r>
            <a:r>
              <a:rPr lang="es-GT" dirty="0" smtClean="0"/>
              <a:t> (también conocidas como </a:t>
            </a:r>
            <a:r>
              <a:rPr lang="es-GT" dirty="0" err="1" smtClean="0"/>
              <a:t>geociencias</a:t>
            </a:r>
            <a:r>
              <a:rPr lang="es-GT" dirty="0" smtClean="0"/>
              <a:t> o ciencias geológicas) engloban todas las </a:t>
            </a:r>
            <a:r>
              <a:rPr lang="es-GT" dirty="0" smtClean="0">
                <a:hlinkClick r:id="rId3" tooltip="Ciencia"/>
              </a:rPr>
              <a:t>ciencias</a:t>
            </a:r>
            <a:r>
              <a:rPr lang="es-GT" dirty="0" smtClean="0"/>
              <a:t> relacionadas con el estudio directo del planeta </a:t>
            </a:r>
            <a:r>
              <a:rPr lang="es-GT" dirty="0" smtClean="0">
                <a:hlinkClick r:id="rId4" tooltip="Tierra"/>
              </a:rPr>
              <a:t>Tierra</a:t>
            </a:r>
            <a:r>
              <a:rPr lang="es-GT" dirty="0" smtClean="0"/>
              <a:t> como tal. Hay diferentes </a:t>
            </a:r>
            <a:r>
              <a:rPr lang="es-GT" dirty="0" smtClean="0">
                <a:hlinkClick r:id="rId5" tooltip="Disciplina"/>
              </a:rPr>
              <a:t>disciplinas</a:t>
            </a:r>
            <a:r>
              <a:rPr lang="es-GT" dirty="0" smtClean="0"/>
              <a:t> en ciencias de la tierra, como </a:t>
            </a:r>
            <a:r>
              <a:rPr lang="es-GT" dirty="0" smtClean="0">
                <a:hlinkClick r:id="rId6" tooltip="Geografía física"/>
              </a:rPr>
              <a:t>geografía física</a:t>
            </a:r>
            <a:r>
              <a:rPr lang="es-GT" dirty="0" smtClean="0"/>
              <a:t>, </a:t>
            </a:r>
            <a:r>
              <a:rPr lang="es-GT" dirty="0" smtClean="0">
                <a:hlinkClick r:id="rId7" tooltip="Geología"/>
              </a:rPr>
              <a:t>geología</a:t>
            </a:r>
            <a:r>
              <a:rPr lang="es-GT" dirty="0" smtClean="0"/>
              <a:t>, </a:t>
            </a:r>
            <a:r>
              <a:rPr lang="es-GT" dirty="0" smtClean="0">
                <a:hlinkClick r:id="rId8" tooltip="Paleontología"/>
              </a:rPr>
              <a:t>paleontología</a:t>
            </a:r>
            <a:r>
              <a:rPr lang="es-GT" dirty="0" smtClean="0"/>
              <a:t>, </a:t>
            </a:r>
            <a:r>
              <a:rPr lang="es-GT" dirty="0" smtClean="0">
                <a:hlinkClick r:id="rId9" tooltip="Geofísica"/>
              </a:rPr>
              <a:t>geofísica</a:t>
            </a:r>
            <a:r>
              <a:rPr lang="es-GT" dirty="0" smtClean="0"/>
              <a:t>, </a:t>
            </a:r>
            <a:r>
              <a:rPr lang="es-GT" dirty="0" smtClean="0">
                <a:hlinkClick r:id="rId10" tooltip="Climatología"/>
              </a:rPr>
              <a:t>climatología</a:t>
            </a:r>
            <a:r>
              <a:rPr lang="es-GT" dirty="0" smtClean="0"/>
              <a:t>, </a:t>
            </a:r>
            <a:r>
              <a:rPr lang="es-GT" dirty="0" smtClean="0">
                <a:hlinkClick r:id="rId11" tooltip="Oceanografía"/>
              </a:rPr>
              <a:t>oceanografía</a:t>
            </a:r>
            <a:r>
              <a:rPr lang="es-GT" dirty="0" smtClean="0"/>
              <a:t> o </a:t>
            </a:r>
            <a:r>
              <a:rPr lang="es-GT" dirty="0" smtClean="0">
                <a:hlinkClick r:id="rId12" tooltip="Geodesia"/>
              </a:rPr>
              <a:t>geodesia</a:t>
            </a:r>
            <a:r>
              <a:rPr lang="es-GT" dirty="0" smtClean="0"/>
              <a:t>, ente otras. Estas disciplinas utilizan la </a:t>
            </a:r>
            <a:r>
              <a:rPr lang="es-GT" dirty="0" smtClean="0">
                <a:hlinkClick r:id="rId13" tooltip="Física"/>
              </a:rPr>
              <a:t>física</a:t>
            </a:r>
            <a:r>
              <a:rPr lang="es-GT" dirty="0" smtClean="0"/>
              <a:t>, la </a:t>
            </a:r>
            <a:r>
              <a:rPr lang="es-GT" dirty="0" smtClean="0">
                <a:hlinkClick r:id="rId14" tooltip="Química"/>
              </a:rPr>
              <a:t>química</a:t>
            </a:r>
            <a:r>
              <a:rPr lang="es-GT" dirty="0" smtClean="0"/>
              <a:t>, la </a:t>
            </a:r>
            <a:r>
              <a:rPr lang="es-GT" dirty="0" smtClean="0">
                <a:hlinkClick r:id="rId15" tooltip="Biología"/>
              </a:rPr>
              <a:t>biología</a:t>
            </a:r>
            <a:r>
              <a:rPr lang="es-GT" dirty="0" smtClean="0"/>
              <a:t>, la </a:t>
            </a:r>
            <a:r>
              <a:rPr lang="es-GT" dirty="0" err="1" smtClean="0">
                <a:hlinkClick r:id="rId16" tooltip="Geocronología"/>
              </a:rPr>
              <a:t>geocronología</a:t>
            </a:r>
            <a:r>
              <a:rPr lang="es-GT" dirty="0" smtClean="0"/>
              <a:t> y las </a:t>
            </a:r>
            <a:r>
              <a:rPr lang="es-GT" dirty="0" smtClean="0">
                <a:hlinkClick r:id="rId17" tooltip="Matemáticas"/>
              </a:rPr>
              <a:t>matemáticas</a:t>
            </a:r>
            <a:r>
              <a:rPr lang="es-GT" dirty="0" smtClean="0"/>
              <a:t> para desarrollar una comprensión cualitativa y cuantitativa de las principales áreas o </a:t>
            </a:r>
            <a:r>
              <a:rPr lang="es-GT" i="1" dirty="0" smtClean="0"/>
              <a:t>esferas</a:t>
            </a:r>
            <a:r>
              <a:rPr lang="es-GT" dirty="0" smtClean="0"/>
              <a:t> de la Tierra.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2862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511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Luis Angel Antonio Rodas Barillas</vt:lpstr>
      <vt:lpstr>Medio Ambiente</vt:lpstr>
      <vt:lpstr>Clasificación </vt:lpstr>
      <vt:lpstr>Tierra</vt:lpstr>
      <vt:lpstr>Temperatura y plantas</vt:lpstr>
      <vt:lpstr>Ciencias, geocronogia, etc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Angel Antonio Rodas Barillas</dc:title>
  <dc:creator>GNet</dc:creator>
  <cp:lastModifiedBy>GNet</cp:lastModifiedBy>
  <cp:revision>3</cp:revision>
  <dcterms:created xsi:type="dcterms:W3CDTF">2025-10-07T15:13:33Z</dcterms:created>
  <dcterms:modified xsi:type="dcterms:W3CDTF">2025-10-07T15:31:41Z</dcterms:modified>
</cp:coreProperties>
</file>