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DD6EF9-259A-0F97-52A5-1E26093A3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07B055-1B2A-E19D-B6A1-4006A329E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CA3EBB-ADC4-677C-A448-496553FAA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315520-9109-9F91-C686-204FD05D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1E5273-F1EF-2AE6-4BFC-A56FB2794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747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2EA46-12A7-81BA-FA51-16D576D52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781A18-1E06-FE88-27A6-DC06A46A3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DD3AA2-6520-F19A-F0FD-2FAF03D8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53A6D0-FA51-5AD8-7ADC-EEC8B6E4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D6DC8D-CA8B-490E-3024-9201C5CE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709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E4FD0BF-888F-FAB8-3408-AA485F997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FB687A-2C23-5A09-B045-D87D8770E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2A4A3F-9DFE-B741-DAE3-4C3A6F87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63EF2E-86C5-9969-5FA7-6E5392D0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A43429-B7ED-DCEE-6292-48847589C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637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D3BF4-1CDA-0450-6D83-35943B18E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C4B78-B2D0-A071-32F3-0109191B1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70AF91-A0DA-9AEC-0C34-1DD727A2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E08EA6-8207-5288-CF9A-50816D76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39E2AC-DB7A-8281-980E-A6B5435E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233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210E1-58B6-565A-A28D-1764EA362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BECEEB-ECC3-9E45-6258-A3E6073C7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7646E7-5FAF-8846-B5A3-162AF53EA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8463CE-4F38-C85C-893B-B1845F01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CEF2FB-6369-D397-92FD-0A966488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844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7B092-3777-6AA7-8C4B-16ED2ACA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254EF9-AB48-FCAE-7F73-C598DAA565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758BC40-685B-AE7E-6A6B-9A1904D4E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05CE62-D818-FBF1-432C-2A010DE22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A4A9B-843F-6B66-797C-F56FA3687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48629C-0CBF-8EDC-7614-F286B0EA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875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F6F51-0F96-6FC5-89F4-1929FC9F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F2C697-7BEB-4521-6A31-364FFE1D3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E118CC-7C56-C46D-D6D7-147FBB068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36B54F1-65B2-2EDA-725B-2432DE4E4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E87BE3-B6FB-CEAC-D49D-38B56BD29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82F5171-7D5D-97BB-5C6E-07A5E2E98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E3F016-258C-B03C-CE4C-C75687D3F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4DAABCD-2380-7288-3B07-067C442F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150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715BC-B06A-7B39-FCED-DE9B59B3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0E9F13-A0D2-0175-78C3-5ECE61DC8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0808CD-6BB6-F5CD-5822-3986EBCF9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7F9608-4D1D-4482-7091-B4E32E1FD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27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424B73-F505-39DE-8E21-B0DBBE77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8316DB-7E08-39E0-11DA-78A3FE44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121927-3843-5D2C-6CF2-F293156A4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644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BF1EA9-37B5-9686-DCCA-49073E7DF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61BFEF-5514-D327-11C2-AAC4ED30B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F56361-5A45-D82E-7430-621E111E6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286236-C56A-2D39-44F7-FA6F240D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890200-3075-BFCD-8A6D-00F17AEBF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1A918D-0656-591C-CCA3-4560DF101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585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5366C-F51A-A831-D13C-8D3DD719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9D0E1-0A14-9C50-6790-F5DC8DB91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0E4A34-CA8A-2090-D880-52A65D93A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2634DB-1646-45D9-2058-884EF9B49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225015-75A3-6A15-51E6-E88B9387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E82453-4A05-D64F-B93B-1C7DC7B2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962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B1797CB-39C6-8AF2-6513-A894E397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359098-30B1-57CC-C1B3-324CB641F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1D769F-4063-12D7-1F5A-9258526C1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20B62-A499-4155-AF3C-8CC9CB89C45B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CDFD62-4A1B-2BE8-8283-2F6B3DAB5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2D86AC-B0AE-BAE0-DC1D-029354BA3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43B0B-6600-4E45-BC36-2CDD76094D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618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2E9B8-5ED8-4F29-7948-B9A1772885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/>
              <a:t>Ejercicio 07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DBFD61-9449-3357-EBFD-6F3FF2B3C6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/>
              <a:t>Luis Angel Rodas</a:t>
            </a:r>
          </a:p>
        </p:txBody>
      </p:sp>
    </p:spTree>
    <p:extLst>
      <p:ext uri="{BB962C8B-B14F-4D97-AF65-F5344CB8AC3E}">
        <p14:creationId xmlns:p14="http://schemas.microsoft.com/office/powerpoint/2010/main" val="54103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o 25">
            <a:extLst>
              <a:ext uri="{FF2B5EF4-FFF2-40B4-BE49-F238E27FC236}">
                <a16:creationId xmlns:a16="http://schemas.microsoft.com/office/drawing/2014/main" id="{A0973E85-50A3-82CB-0F88-767A379EC31A}"/>
              </a:ext>
            </a:extLst>
          </p:cNvPr>
          <p:cNvGrpSpPr/>
          <p:nvPr/>
        </p:nvGrpSpPr>
        <p:grpSpPr>
          <a:xfrm>
            <a:off x="5375999" y="3961137"/>
            <a:ext cx="2160000" cy="2160000"/>
            <a:chOff x="726803" y="266785"/>
            <a:chExt cx="2160000" cy="2160000"/>
          </a:xfrm>
        </p:grpSpPr>
        <p:sp>
          <p:nvSpPr>
            <p:cNvPr id="4" name="Rectángulo: esquinas redondeadas 3">
              <a:extLst>
                <a:ext uri="{FF2B5EF4-FFF2-40B4-BE49-F238E27FC236}">
                  <a16:creationId xmlns:a16="http://schemas.microsoft.com/office/drawing/2014/main" id="{8B16192D-2D25-2AAF-8311-CDF9AF4CA757}"/>
                </a:ext>
              </a:extLst>
            </p:cNvPr>
            <p:cNvSpPr/>
            <p:nvPr/>
          </p:nvSpPr>
          <p:spPr>
            <a:xfrm>
              <a:off x="726803" y="266785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DDA5B98E-12F4-8BDD-5C18-3A4A784C9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803" y="553559"/>
              <a:ext cx="1440000" cy="1440000"/>
            </a:xfrm>
            <a:prstGeom prst="rect">
              <a:avLst/>
            </a:prstGeom>
          </p:spPr>
        </p:pic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23C14AEB-6E9D-7286-F53D-456556105CB4}"/>
              </a:ext>
            </a:extLst>
          </p:cNvPr>
          <p:cNvGrpSpPr/>
          <p:nvPr/>
        </p:nvGrpSpPr>
        <p:grpSpPr>
          <a:xfrm>
            <a:off x="9759884" y="3961137"/>
            <a:ext cx="2160000" cy="2160000"/>
            <a:chOff x="9759884" y="3961137"/>
            <a:chExt cx="2160000" cy="2160000"/>
          </a:xfrm>
        </p:grpSpPr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C463E21B-6B42-630A-D997-3FBDF7114F2D}"/>
                </a:ext>
              </a:extLst>
            </p:cNvPr>
            <p:cNvSpPr/>
            <p:nvPr/>
          </p:nvSpPr>
          <p:spPr>
            <a:xfrm>
              <a:off x="9759884" y="3961137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DF290499-2F98-E625-A122-E9F9AE85C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19884" y="4321137"/>
              <a:ext cx="1440000" cy="1440000"/>
            </a:xfrm>
            <a:prstGeom prst="rect">
              <a:avLst/>
            </a:prstGeom>
          </p:spPr>
        </p:pic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E2A65D9E-4120-45D8-C806-9ED1EF2E2E32}"/>
              </a:ext>
            </a:extLst>
          </p:cNvPr>
          <p:cNvGrpSpPr/>
          <p:nvPr/>
        </p:nvGrpSpPr>
        <p:grpSpPr>
          <a:xfrm>
            <a:off x="632116" y="4119186"/>
            <a:ext cx="2160000" cy="2160000"/>
            <a:chOff x="9759884" y="266785"/>
            <a:chExt cx="2160000" cy="2160000"/>
          </a:xfrm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91DC61DB-F3FA-61DD-51CC-924B903854F1}"/>
                </a:ext>
              </a:extLst>
            </p:cNvPr>
            <p:cNvSpPr/>
            <p:nvPr/>
          </p:nvSpPr>
          <p:spPr>
            <a:xfrm>
              <a:off x="9759884" y="266785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33BD98F8-74F5-12D8-7D16-020A2C9801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19884" y="553559"/>
              <a:ext cx="1440000" cy="1440000"/>
            </a:xfrm>
            <a:prstGeom prst="rect">
              <a:avLst/>
            </a:prstGeom>
          </p:spPr>
        </p:pic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id="{69F7405B-E1EA-07A7-E843-AA9E53A3AE9F}"/>
              </a:ext>
            </a:extLst>
          </p:cNvPr>
          <p:cNvGrpSpPr/>
          <p:nvPr/>
        </p:nvGrpSpPr>
        <p:grpSpPr>
          <a:xfrm>
            <a:off x="9743009" y="193559"/>
            <a:ext cx="2160000" cy="2160000"/>
            <a:chOff x="5016000" y="3961137"/>
            <a:chExt cx="2160000" cy="21600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5D157E17-D604-7870-4C18-63E2085732A0}"/>
                </a:ext>
              </a:extLst>
            </p:cNvPr>
            <p:cNvSpPr/>
            <p:nvPr/>
          </p:nvSpPr>
          <p:spPr>
            <a:xfrm>
              <a:off x="5016000" y="3961137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61AFFD24-6F1C-D3DF-7ADB-413369B0DE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1709" y="4352976"/>
              <a:ext cx="1440000" cy="1440000"/>
            </a:xfrm>
            <a:prstGeom prst="rect">
              <a:avLst/>
            </a:prstGeom>
          </p:spPr>
        </p:pic>
      </p:grpSp>
      <p:grpSp>
        <p:nvGrpSpPr>
          <p:cNvPr id="29" name="Grupo 28">
            <a:extLst>
              <a:ext uri="{FF2B5EF4-FFF2-40B4-BE49-F238E27FC236}">
                <a16:creationId xmlns:a16="http://schemas.microsoft.com/office/drawing/2014/main" id="{B6E8E913-BEBD-952B-08F4-38F1C6B48548}"/>
              </a:ext>
            </a:extLst>
          </p:cNvPr>
          <p:cNvGrpSpPr/>
          <p:nvPr/>
        </p:nvGrpSpPr>
        <p:grpSpPr>
          <a:xfrm>
            <a:off x="177747" y="82779"/>
            <a:ext cx="2160000" cy="2160000"/>
            <a:chOff x="726803" y="3961137"/>
            <a:chExt cx="2160000" cy="2160000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19812984-BCC5-0CF3-93ED-42D097F44BF0}"/>
                </a:ext>
              </a:extLst>
            </p:cNvPr>
            <p:cNvSpPr/>
            <p:nvPr/>
          </p:nvSpPr>
          <p:spPr>
            <a:xfrm>
              <a:off x="726803" y="3961137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537A246B-2E53-A1A7-2759-32802CF8A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803" y="4316009"/>
              <a:ext cx="1440000" cy="1440000"/>
            </a:xfrm>
            <a:prstGeom prst="rect">
              <a:avLst/>
            </a:prstGeom>
          </p:spPr>
        </p:pic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E7043D21-2C9B-4C46-4021-D97E79D8ED28}"/>
              </a:ext>
            </a:extLst>
          </p:cNvPr>
          <p:cNvGrpSpPr/>
          <p:nvPr/>
        </p:nvGrpSpPr>
        <p:grpSpPr>
          <a:xfrm>
            <a:off x="5124615" y="112000"/>
            <a:ext cx="2160000" cy="2160000"/>
            <a:chOff x="5016000" y="266785"/>
            <a:chExt cx="2160000" cy="2160000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2D49F718-3EDE-FFDD-0936-522FB0B01D8F}"/>
                </a:ext>
              </a:extLst>
            </p:cNvPr>
            <p:cNvSpPr/>
            <p:nvPr/>
          </p:nvSpPr>
          <p:spPr>
            <a:xfrm>
              <a:off x="5016000" y="266785"/>
              <a:ext cx="2160000" cy="2160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8DBD59F6-3CDE-1315-CB0F-BB08F2E1ED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5999" y="553559"/>
              <a:ext cx="1440000" cy="1440000"/>
            </a:xfrm>
            <a:prstGeom prst="rect">
              <a:avLst/>
            </a:prstGeom>
          </p:spPr>
        </p:pic>
      </p:grpSp>
      <p:pic>
        <p:nvPicPr>
          <p:cNvPr id="11" name="Imagen 10">
            <a:extLst>
              <a:ext uri="{FF2B5EF4-FFF2-40B4-BE49-F238E27FC236}">
                <a16:creationId xmlns:a16="http://schemas.microsoft.com/office/drawing/2014/main" id="{CA1C3B0C-0A9C-3539-3D41-07216906F6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4" y="82779"/>
            <a:ext cx="2292177" cy="2292177"/>
          </a:xfrm>
          <a:prstGeom prst="rect">
            <a:avLst/>
          </a:prstGeom>
        </p:spPr>
      </p:pic>
      <p:pic>
        <p:nvPicPr>
          <p:cNvPr id="1026" name="Picture 2" descr="Página 4 | Imágenes de Fondos de pantalla futbol - Descarga gratuita en  Freepik">
            <a:extLst>
              <a:ext uri="{FF2B5EF4-FFF2-40B4-BE49-F238E27FC236}">
                <a16:creationId xmlns:a16="http://schemas.microsoft.com/office/drawing/2014/main" id="{916CE4AE-B8AD-11E4-38E9-F005060E6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041" y="61382"/>
            <a:ext cx="2319146" cy="231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ágina 4 | Imágenes de Fondos de pantalla futbol - Descarga gratuita en  Freepik">
            <a:extLst>
              <a:ext uri="{FF2B5EF4-FFF2-40B4-BE49-F238E27FC236}">
                <a16:creationId xmlns:a16="http://schemas.microsoft.com/office/drawing/2014/main" id="{85D8B2A2-0CB5-A8F7-2C74-068A97427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436" y="61382"/>
            <a:ext cx="2319146" cy="231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ágina 4 | Imágenes de Fondos de pantalla futbol - Descarga gratuita en  Freepik">
            <a:extLst>
              <a:ext uri="{FF2B5EF4-FFF2-40B4-BE49-F238E27FC236}">
                <a16:creationId xmlns:a16="http://schemas.microsoft.com/office/drawing/2014/main" id="{E2C4DF5A-3F28-7DE4-1FAA-53132B26A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16" y="4053097"/>
            <a:ext cx="2292177" cy="2292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ágina 4 | Imágenes de Fondos de pantalla futbol - Descarga gratuita en  Freepik">
            <a:extLst>
              <a:ext uri="{FF2B5EF4-FFF2-40B4-BE49-F238E27FC236}">
                <a16:creationId xmlns:a16="http://schemas.microsoft.com/office/drawing/2014/main" id="{A4604C33-310A-73C5-0556-10F19CD9A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426" y="3865282"/>
            <a:ext cx="2319146" cy="231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ágina 4 | Imágenes de Fondos de pantalla futbol - Descarga gratuita en  Freepik">
            <a:extLst>
              <a:ext uri="{FF2B5EF4-FFF2-40B4-BE49-F238E27FC236}">
                <a16:creationId xmlns:a16="http://schemas.microsoft.com/office/drawing/2014/main" id="{311C133C-78ED-5DB2-58CF-9DF6F2463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441" y="3881564"/>
            <a:ext cx="2319146" cy="231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726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Ejercicio 07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Angel Antonio Rodas Barillas</dc:creator>
  <cp:lastModifiedBy>Luis Angel Antonio Rodas Barillas</cp:lastModifiedBy>
  <cp:revision>1</cp:revision>
  <dcterms:created xsi:type="dcterms:W3CDTF">2025-11-05T02:39:07Z</dcterms:created>
  <dcterms:modified xsi:type="dcterms:W3CDTF">2025-11-05T02:39:15Z</dcterms:modified>
</cp:coreProperties>
</file>