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2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590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777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07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078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5263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033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912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36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58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31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458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945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938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791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27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708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7A0F3B-2272-4232-A625-79808DEC371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86E12-9B9D-4BE6-91E9-749F6B4AC5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810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358BD-03AA-D2F1-5975-52312AE2F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Caperucita Roja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DDA912-FDFE-032D-8903-EB88D5758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Luis Rodas  (1479)</a:t>
            </a:r>
          </a:p>
        </p:txBody>
      </p:sp>
    </p:spTree>
    <p:extLst>
      <p:ext uri="{BB962C8B-B14F-4D97-AF65-F5344CB8AC3E}">
        <p14:creationId xmlns:p14="http://schemas.microsoft.com/office/powerpoint/2010/main" val="252812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A93D43D-902F-0AC8-C9E9-673DACE5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5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0DA79E-85D5-3F15-1B27-53523552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753" l="0" r="94709">
                        <a14:foregroundMark x1="57143" y1="52809" x2="58730" y2="62547"/>
                        <a14:foregroundMark x1="44444" y1="83146" x2="43915" y2="90637"/>
                        <a14:foregroundMark x1="44974" y1="90262" x2="49206" y2="96255"/>
                        <a14:foregroundMark x1="73016" y1="78652" x2="78307" y2="84270"/>
                        <a14:foregroundMark x1="83598" y1="81273" x2="88360" y2="786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3916" y="3427783"/>
            <a:ext cx="1800225" cy="2543175"/>
          </a:xfrm>
          <a:prstGeom prst="rect">
            <a:avLst/>
          </a:prstGeom>
        </p:spPr>
      </p:pic>
      <p:pic>
        <p:nvPicPr>
          <p:cNvPr id="1026" name="Picture 2" descr="Lobo Feroz | Vector libre de derechos | FreeImages">
            <a:extLst>
              <a:ext uri="{FF2B5EF4-FFF2-40B4-BE49-F238E27FC236}">
                <a16:creationId xmlns:a16="http://schemas.microsoft.com/office/drawing/2014/main" id="{738A9346-DDF0-D68A-9496-F355DFE0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676" y="3960689"/>
            <a:ext cx="2244759" cy="25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AD4534CA-07CF-7841-2D46-22FC4C154803}"/>
              </a:ext>
            </a:extLst>
          </p:cNvPr>
          <p:cNvSpPr/>
          <p:nvPr/>
        </p:nvSpPr>
        <p:spPr>
          <a:xfrm>
            <a:off x="3931982" y="2959636"/>
            <a:ext cx="1966452" cy="12941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Donde estará mi abuelita??</a:t>
            </a:r>
          </a:p>
        </p:txBody>
      </p:sp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E6ED63A0-5489-5B0C-98B4-2540AE420FD1}"/>
              </a:ext>
            </a:extLst>
          </p:cNvPr>
          <p:cNvSpPr/>
          <p:nvPr/>
        </p:nvSpPr>
        <p:spPr>
          <a:xfrm>
            <a:off x="3931982" y="3064242"/>
            <a:ext cx="1691148" cy="1189577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ABUELAA</a:t>
            </a:r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A3272E2F-BA74-4814-8B12-CBF2C1B75723}"/>
              </a:ext>
            </a:extLst>
          </p:cNvPr>
          <p:cNvSpPr/>
          <p:nvPr/>
        </p:nvSpPr>
        <p:spPr>
          <a:xfrm flipH="1">
            <a:off x="10422194" y="2459558"/>
            <a:ext cx="1681316" cy="120936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Aquí estoy hija</a:t>
            </a:r>
          </a:p>
        </p:txBody>
      </p: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6FE9371E-E24F-B3F9-E30D-A2EE566BEEB3}"/>
              </a:ext>
            </a:extLst>
          </p:cNvPr>
          <p:cNvSpPr/>
          <p:nvPr/>
        </p:nvSpPr>
        <p:spPr>
          <a:xfrm>
            <a:off x="3986058" y="2959636"/>
            <a:ext cx="1912375" cy="129751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Eres tu??</a:t>
            </a:r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FCF44001-3239-B67F-B166-7B47B3D7E14B}"/>
              </a:ext>
            </a:extLst>
          </p:cNvPr>
          <p:cNvSpPr/>
          <p:nvPr/>
        </p:nvSpPr>
        <p:spPr>
          <a:xfrm>
            <a:off x="7647655" y="2780691"/>
            <a:ext cx="1966452" cy="12941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Si soy tu abuela jajaja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B0B27F03-4BE7-C93F-9334-A43986680856}"/>
              </a:ext>
            </a:extLst>
          </p:cNvPr>
          <p:cNvSpPr/>
          <p:nvPr/>
        </p:nvSpPr>
        <p:spPr>
          <a:xfrm>
            <a:off x="3957484" y="2956305"/>
            <a:ext cx="1985195" cy="12941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Que la has hecho a mi abuela??</a:t>
            </a:r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8B462AC3-03F7-71EA-97AC-E9373080D662}"/>
              </a:ext>
            </a:extLst>
          </p:cNvPr>
          <p:cNvSpPr/>
          <p:nvPr/>
        </p:nvSpPr>
        <p:spPr>
          <a:xfrm>
            <a:off x="7691900" y="2690364"/>
            <a:ext cx="1863212" cy="138451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Tu abuela estaba muy deliciosa</a:t>
            </a:r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72158A93-018E-A159-7130-2173FAF93BA6}"/>
              </a:ext>
            </a:extLst>
          </p:cNvPr>
          <p:cNvSpPr/>
          <p:nvPr/>
        </p:nvSpPr>
        <p:spPr>
          <a:xfrm>
            <a:off x="7790683" y="2769021"/>
            <a:ext cx="1665646" cy="131752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Pero sabes algo caperucita</a:t>
            </a: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7B1E280D-3495-902A-8A6C-20A86901D231}"/>
              </a:ext>
            </a:extLst>
          </p:cNvPr>
          <p:cNvSpPr/>
          <p:nvPr/>
        </p:nvSpPr>
        <p:spPr>
          <a:xfrm>
            <a:off x="7733992" y="2281084"/>
            <a:ext cx="1966452" cy="176143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¡</a:t>
            </a:r>
            <a:r>
              <a:rPr lang="es-ES" dirty="0" err="1"/>
              <a:t>Aaay</a:t>
            </a:r>
            <a:r>
              <a:rPr lang="es-ES" dirty="0"/>
              <a:t>, me he quedado con </a:t>
            </a:r>
            <a:r>
              <a:rPr lang="es-ES" dirty="0" err="1"/>
              <a:t>hambreeee</a:t>
            </a:r>
            <a:r>
              <a:rPr lang="es-ES" dirty="0"/>
              <a:t>!</a:t>
            </a:r>
            <a:endParaRPr lang="es-GT" dirty="0"/>
          </a:p>
        </p:txBody>
      </p:sp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28A656E-B54D-1D1C-38A1-939D208142C1}"/>
              </a:ext>
            </a:extLst>
          </p:cNvPr>
          <p:cNvSpPr/>
          <p:nvPr/>
        </p:nvSpPr>
        <p:spPr>
          <a:xfrm>
            <a:off x="4027081" y="2949643"/>
            <a:ext cx="1769806" cy="12941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Oh </a:t>
            </a:r>
            <a:r>
              <a:rPr lang="es-GT" dirty="0" err="1"/>
              <a:t>nooo</a:t>
            </a:r>
            <a:endParaRPr lang="es-GT" dirty="0"/>
          </a:p>
        </p:txBody>
      </p:sp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B0AB0582-77B8-E0B4-AA33-DBCF4018E19B}"/>
              </a:ext>
            </a:extLst>
          </p:cNvPr>
          <p:cNvSpPr/>
          <p:nvPr/>
        </p:nvSpPr>
        <p:spPr>
          <a:xfrm>
            <a:off x="7896385" y="2577510"/>
            <a:ext cx="1801755" cy="146500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Jajaja voy por ti</a:t>
            </a:r>
          </a:p>
        </p:txBody>
      </p:sp>
    </p:spTree>
    <p:extLst>
      <p:ext uri="{BB962C8B-B14F-4D97-AF65-F5344CB8AC3E}">
        <p14:creationId xmlns:p14="http://schemas.microsoft.com/office/powerpoint/2010/main" val="29485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7 0.08263 L 0.03997 0.08287 C 0.04219 0.07754 0.04349 0.0706 0.04648 0.06689 C 0.0513 0.06087 0.05703 0.05763 0.06263 0.05393 C 0.07747 0.04421 0.09219 0.0375 0.10768 0.03101 C 0.11146 0.02939 0.11523 0.02824 0.11888 0.02685 C 0.13568 0.02916 0.15234 0.03032 0.16901 0.03379 C 0.16992 0.03402 0.16992 0.03703 0.17057 0.03819 C 0.17122 0.03935 0.17201 0.04097 0.17292 0.04097 C 0.18125 0.04282 0.18971 0.04282 0.19792 0.04398 L 0.25195 0.05115 C 0.25846 0.05601 0.26497 0.06041 0.27135 0.0655 C 0.27448 0.06805 0.2776 0.07037 0.28021 0.07407 C 0.28125 0.07546 0.28073 0.07916 0.2819 0.07986 C 0.28542 0.08217 0.28932 0.0824 0.2931 0.08263 C 0.31055 0.08379 0.32813 0.08356 0.34557 0.08402 C 0.3526 0.08611 0.36003 0.08472 0.36654 0.08981 C 0.36849 0.09143 0.36667 0.09768 0.36732 0.10138 C 0.36784 0.10393 0.36888 0.10625 0.36979 0.10856 C 0.37057 0.11041 0.37135 0.11226 0.37214 0.11435 C 0.37279 0.11574 0.37305 0.11736 0.37383 0.11851 C 0.375 0.12083 0.37643 0.12245 0.37786 0.1243 C 0.38021 0.12754 0.3793 0.12708 0.38099 0.12708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95 -0.02916 L -0.07995 -0.02916 C -0.08295 -0.03588 -0.08555 -0.04328 -0.08894 -0.0493 C -0.09193 -0.05463 -0.10196 -0.06852 -0.10742 -0.07222 C -0.11211 -0.07523 -0.11719 -0.07685 -0.12201 -0.0794 C -0.12631 -0.08148 -0.1306 -0.08403 -0.1349 -0.08634 C -0.13894 -0.08541 -0.1431 -0.08588 -0.14701 -0.08356 C -0.15313 -0.07986 -0.15703 -0.07129 -0.16146 -0.06366 C -0.16159 -0.06296 -0.16459 -0.05 -0.1655 -0.04768 C -0.16615 -0.04606 -0.16706 -0.04491 -0.16797 -0.04352 C -0.17526 -0.05208 -0.16784 -0.04398 -0.18646 -0.05347 C -0.21576 -0.06852 -0.20065 -0.06435 -0.21628 -0.06782 C -0.23425 -0.06412 -0.24167 -0.0743 -0.24935 -0.05208 C -0.25026 -0.04953 -0.25039 -0.04629 -0.25091 -0.04352 C -0.25795 -0.04977 -0.26511 -0.05555 -0.27188 -0.06203 C -0.27396 -0.06412 -0.27539 -0.06782 -0.27761 -0.06921 C -0.28164 -0.07222 -0.2862 -0.07315 -0.2905 -0.075 C -0.30521 -0.07291 -0.30196 -0.07616 -0.31784 -0.05208 C -0.325 -0.0412 -0.3194 -0.04028 -0.32435 -0.02778 C -0.325 -0.02616 -0.32644 -0.02685 -0.32761 -0.02639 C -0.34818 -0.03148 -0.34805 -0.03287 -0.37839 -0.02477 C -0.38021 -0.0243 -0.38099 -0.02014 -0.38242 -0.01759 C -0.38269 -0.01574 -0.38269 -0.01366 -0.38321 -0.01203 C -0.38373 -0.01018 -0.38516 -0.00949 -0.38568 -0.00764 C -0.3862 -0.00509 -0.38763 0.01042 -0.38802 0.01528 C -0.38881 0.01435 -0.38959 0.01297 -0.3905 0.01227 C -0.39349 0.01019 -0.39701 0.00926 -0.40013 0.0081 C -0.41068 0.00949 -0.40938 0.00648 -0.41706 0.01667 C -0.41823 0.01829 -0.41966 0.01991 -0.42032 0.02246 C -0.42084 0.02408 -0.42032 0.02616 -0.42032 0.02824 " pathEditMode="relative" ptsTypes="AAAAAAAAAAAAAAAAAAAAAAAAAAAAAA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61 0.12476 L 0.37461 0.12476 C 0.40391 0.12245 0.4332 0.1155 0.4625 0.11759 C 0.47891 0.11875 0.49479 0.128 0.51081 0.13495 C 0.51393 0.13611 0.51667 0.14004 0.51966 0.14212 C 0.52253 0.14398 0.52565 0.14513 0.52852 0.14629 L 0.58255 0.16921 C 0.63021 0.18796 0.58177 0.15949 0.66003 0.1993 C 0.74167 0.24097 0.6319 0.19791 0.71406 0.228 C 0.72943 0.23981 0.7112 0.22662 0.74635 0.24097 C 0.74935 0.24212 0.75208 0.2456 0.75521 0.24652 C 0.76315 0.24907 0.77135 0.2493 0.77943 0.25092 C 0.78477 0.25208 0.7901 0.2537 0.79557 0.25532 C 0.79714 0.25625 0.79896 0.25648 0.80039 0.2581 C 0.80664 0.26504 0.79531 0.26087 0.80599 0.26527 C 0.83529 0.27708 0.80951 0.26435 0.82539 0.27245 C 0.82721 0.27523 0.82891 0.2787 0.83099 0.28101 C 0.8332 0.28356 0.83568 0.28564 0.83828 0.2868 C 0.8543 0.29375 0.87122 0.29513 0.88659 0.30532 C 0.8888 0.30671 0.89102 0.30787 0.8931 0.30972 C 0.89661 0.31273 0.89961 0.31828 0.90352 0.31967 C 0.92708 0.32754 0.9776 0.32638 0.99714 0.32685 C 1.00521 0.32592 1.01328 0.32523 1.02135 0.32407 C 1.02539 0.32337 1.02943 0.32199 1.03346 0.32106 C 1.03633 0.3206 1.03932 0.32013 1.04232 0.31967 L 1.10846 0.32824 C 1.11758 0.32962 1.12669 0.3324 1.13581 0.33402 C 1.13932 0.33472 1.14284 0.33495 1.14635 0.33541 C 1.14792 0.33634 1.14948 0.33773 1.15117 0.33842 C 1.16146 0.34212 1.16367 0.34212 1.17214 0.34398 L 1.17773 0.3456 C 1.18398 0.36203 1.18099 0.35069 1.18099 0.38287 " pathEditMode="relative" ptsTypes="AAAAAAAAAAAAAAAAAAAAAAAAAAAAAA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53 0.01945 L -0.41953 0.01945 C -0.42201 0.01922 -0.43125 0.01621 -0.43555 0.01945 C -0.44948 0.03009 -0.4375 0.02246 -0.44688 0.03241 C -0.44818 0.0338 -0.44961 0.03426 -0.45091 0.03519 C -0.45977 0.03472 -0.46875 0.03148 -0.47748 0.0338 C -0.48659 0.03634 -0.49466 0.04445 -0.50339 0.04954 C -0.50443 0.05023 -0.50547 0.05047 -0.50651 0.05116 C -0.5224 0.04792 -0.52513 0.04676 -0.54284 0.04676 C -0.54662 0.04676 -0.55039 0.04769 -0.55417 0.04815 C -0.55899 0.05 -0.56381 0.05301 -0.56862 0.05394 C -0.6086 0.06111 -0.58047 0.04861 -0.60495 0.06111 C -0.61172 0.06019 -0.61849 0.06019 -0.62513 0.05834 C -0.628 0.05741 -0.63034 0.05278 -0.63321 0.05255 C -0.65365 0.05047 -0.67409 0.05162 -0.69453 0.05116 L -0.74284 0.05972 C -0.78386 0.06597 -0.73724 0.05625 -0.77188 0.06389 C -0.77735 0.06158 -0.78256 0.05648 -0.78802 0.05672 C -0.79388 0.05695 -0.79935 0.06273 -0.80495 0.06551 C -0.82019 0.07246 -0.81953 0.0713 -0.83646 0.07547 C -0.84688 0.07454 -0.85742 0.0713 -0.86784 0.07269 C -0.90339 0.07732 -0.89349 0.08357 -0.91953 0.09121 C -0.92826 0.09375 -0.93724 0.09514 -0.9461 0.09699 C -0.95013 0.10903 -0.95391 0.1213 -0.95821 0.13287 C -0.96966 0.16343 -1.00899 0.13125 -1.0155 0.13009 C -1.06341 0.13611 -1.03815 0.13148 -1.09128 0.14445 C -1.10482 0.16042 -1.09089 0.14491 -1.13308 0.14861 C -1.13868 0.14908 -1.14206 0.15093 -1.14675 0.15301 C -1.14948 0.15533 -1.15222 0.15741 -1.15482 0.16019 C -1.15703 0.16227 -1.15899 0.16551 -1.16133 0.16736 C -1.16602 0.17107 -1.17123 0.17315 -1.17578 0.17732 C -1.18047 0.18148 -1.18229 0.18357 -1.18881 0.18449 C -1.2336 0.19121 -1.20625 0.18195 -1.22188 0.1875 " pathEditMode="relative" ptsTypes="AAAAAAAAAAAAAAAAAAAAAAAAAAAAAAAAA">
                                      <p:cBhvr>
                                        <p:cTn id="1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511E1-3783-6ADC-F367-4E45015B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/>
              <a:t>Agradeimientos</a:t>
            </a:r>
            <a:r>
              <a:rPr lang="es-GT" dirty="0"/>
              <a:t>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7E7C1-C13D-2897-7F54-7BCF0DC2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Muchas gracias por ver.</a:t>
            </a:r>
          </a:p>
        </p:txBody>
      </p:sp>
    </p:spTree>
    <p:extLst>
      <p:ext uri="{BB962C8B-B14F-4D97-AF65-F5344CB8AC3E}">
        <p14:creationId xmlns:p14="http://schemas.microsoft.com/office/powerpoint/2010/main" val="1826830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63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Caperucita Roja</vt:lpstr>
      <vt:lpstr>Presentación de PowerPoint</vt:lpstr>
      <vt:lpstr>Agradeimientos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Angel Antonio Rodas Barillas</dc:creator>
  <cp:lastModifiedBy>Luis Angel Antonio Rodas Barillas</cp:lastModifiedBy>
  <cp:revision>1</cp:revision>
  <dcterms:created xsi:type="dcterms:W3CDTF">2025-11-05T14:58:52Z</dcterms:created>
  <dcterms:modified xsi:type="dcterms:W3CDTF">2025-11-05T15:07:34Z</dcterms:modified>
</cp:coreProperties>
</file>