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6415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533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38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9076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6953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8669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18056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839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078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31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825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7811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42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969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810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603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580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D6C6C62-7C40-4657-8FD5-460CEA469DC6}" type="datetimeFigureOut">
              <a:rPr lang="es-GT" smtClean="0"/>
              <a:t>5/11/2025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88E7D-5F9F-44FD-B86D-3D65011E4DA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154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E6872C-1E98-3FDA-7D70-06CF82C5DD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/>
              <a:t>Ejercicio 04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18B105-A50B-69D9-5EBA-78CAFFF367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/>
              <a:t>Luis Angel Rodas (1479)</a:t>
            </a:r>
          </a:p>
        </p:txBody>
      </p:sp>
    </p:spTree>
    <p:extLst>
      <p:ext uri="{BB962C8B-B14F-4D97-AF65-F5344CB8AC3E}">
        <p14:creationId xmlns:p14="http://schemas.microsoft.com/office/powerpoint/2010/main" val="348116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nterior de la sala de dibujos animados vectoriales con grandes ventanas,  cama, silla, tv, mesa y plantas de interior.">
            <a:extLst>
              <a:ext uri="{FF2B5EF4-FFF2-40B4-BE49-F238E27FC236}">
                <a16:creationId xmlns:a16="http://schemas.microsoft.com/office/drawing/2014/main" id="{79341FBF-A983-A545-CFBF-3798578B7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91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E6783FA-B4B3-92D2-DE80-03A3ADFBC7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4444" y1="25468" x2="44444" y2="25468"/>
                        <a14:foregroundMark x1="34921" y1="22097" x2="34921" y2="38951"/>
                        <a14:foregroundMark x1="67196" y1="22472" x2="73545" y2="36704"/>
                        <a14:foregroundMark x1="57672" y1="31835" x2="81481" y2="2322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035094" y="4247535"/>
            <a:ext cx="1586901" cy="2241813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A99F002-0A24-B7B6-1513-698BBA2CE4D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35323" y1="43028" x2="46766" y2="44223"/>
                        <a14:foregroundMark x1="35323" y1="16335" x2="38806" y2="29482"/>
                        <a14:foregroundMark x1="55224" y1="15538" x2="55224" y2="23904"/>
                        <a14:foregroundMark x1="50249" y1="15538" x2="55224" y2="330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113342" y="3946173"/>
            <a:ext cx="2228051" cy="2911827"/>
          </a:xfrm>
          <a:prstGeom prst="rect">
            <a:avLst/>
          </a:prstGeom>
        </p:spPr>
      </p:pic>
      <p:sp>
        <p:nvSpPr>
          <p:cNvPr id="11" name="Bocadillo: ovalado 10">
            <a:extLst>
              <a:ext uri="{FF2B5EF4-FFF2-40B4-BE49-F238E27FC236}">
                <a16:creationId xmlns:a16="http://schemas.microsoft.com/office/drawing/2014/main" id="{4CE59297-98AC-F490-8228-C285BED99793}"/>
              </a:ext>
            </a:extLst>
          </p:cNvPr>
          <p:cNvSpPr/>
          <p:nvPr/>
        </p:nvSpPr>
        <p:spPr>
          <a:xfrm>
            <a:off x="4227870" y="2743200"/>
            <a:ext cx="2054942" cy="137651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Papa’ donde estas</a:t>
            </a:r>
          </a:p>
        </p:txBody>
      </p:sp>
      <p:sp>
        <p:nvSpPr>
          <p:cNvPr id="12" name="Bocadillo: ovalado 11">
            <a:extLst>
              <a:ext uri="{FF2B5EF4-FFF2-40B4-BE49-F238E27FC236}">
                <a16:creationId xmlns:a16="http://schemas.microsoft.com/office/drawing/2014/main" id="{AF67C804-C006-1A6A-435C-F328DCF6AB77}"/>
              </a:ext>
            </a:extLst>
          </p:cNvPr>
          <p:cNvSpPr/>
          <p:nvPr/>
        </p:nvSpPr>
        <p:spPr>
          <a:xfrm flipH="1">
            <a:off x="10736826" y="3028336"/>
            <a:ext cx="1376516" cy="109138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Ahora voy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26F6198E-2DC1-6759-772E-8683C4F39761}"/>
              </a:ext>
            </a:extLst>
          </p:cNvPr>
          <p:cNvSpPr/>
          <p:nvPr/>
        </p:nvSpPr>
        <p:spPr>
          <a:xfrm>
            <a:off x="6768466" y="2340078"/>
            <a:ext cx="1818967" cy="1376515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Dime hijo que quieres</a:t>
            </a:r>
          </a:p>
        </p:txBody>
      </p:sp>
      <p:sp>
        <p:nvSpPr>
          <p:cNvPr id="14" name="Bocadillo: ovalado 13">
            <a:extLst>
              <a:ext uri="{FF2B5EF4-FFF2-40B4-BE49-F238E27FC236}">
                <a16:creationId xmlns:a16="http://schemas.microsoft.com/office/drawing/2014/main" id="{D3035BD3-5E92-F1F6-B7E0-8B1002A09C21}"/>
              </a:ext>
            </a:extLst>
          </p:cNvPr>
          <p:cNvSpPr/>
          <p:nvPr/>
        </p:nvSpPr>
        <p:spPr>
          <a:xfrm>
            <a:off x="4178708" y="2740742"/>
            <a:ext cx="2153266" cy="137651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Puedo salir al parque?</a:t>
            </a:r>
          </a:p>
        </p:txBody>
      </p:sp>
      <p:sp>
        <p:nvSpPr>
          <p:cNvPr id="15" name="Bocadillo: ovalado 14">
            <a:extLst>
              <a:ext uri="{FF2B5EF4-FFF2-40B4-BE49-F238E27FC236}">
                <a16:creationId xmlns:a16="http://schemas.microsoft.com/office/drawing/2014/main" id="{9AAFEDF6-268F-4E8A-D059-E0D2463F6C11}"/>
              </a:ext>
            </a:extLst>
          </p:cNvPr>
          <p:cNvSpPr/>
          <p:nvPr/>
        </p:nvSpPr>
        <p:spPr>
          <a:xfrm>
            <a:off x="7004439" y="2526890"/>
            <a:ext cx="1347019" cy="118970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Claro que si</a:t>
            </a:r>
          </a:p>
        </p:txBody>
      </p:sp>
      <p:sp>
        <p:nvSpPr>
          <p:cNvPr id="16" name="Bocadillo: ovalado 15">
            <a:extLst>
              <a:ext uri="{FF2B5EF4-FFF2-40B4-BE49-F238E27FC236}">
                <a16:creationId xmlns:a16="http://schemas.microsoft.com/office/drawing/2014/main" id="{55CFD246-030F-FB53-2677-FFB2EB0A61B7}"/>
              </a:ext>
            </a:extLst>
          </p:cNvPr>
          <p:cNvSpPr/>
          <p:nvPr/>
        </p:nvSpPr>
        <p:spPr>
          <a:xfrm>
            <a:off x="4347793" y="2738284"/>
            <a:ext cx="1514168" cy="137651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Gracias ya vuelvo</a:t>
            </a:r>
          </a:p>
        </p:txBody>
      </p:sp>
      <p:sp>
        <p:nvSpPr>
          <p:cNvPr id="17" name="Bocadillo: ovalado 16">
            <a:extLst>
              <a:ext uri="{FF2B5EF4-FFF2-40B4-BE49-F238E27FC236}">
                <a16:creationId xmlns:a16="http://schemas.microsoft.com/office/drawing/2014/main" id="{D7E24726-41CA-09F4-96DB-E1D5F1305701}"/>
              </a:ext>
            </a:extLst>
          </p:cNvPr>
          <p:cNvSpPr/>
          <p:nvPr/>
        </p:nvSpPr>
        <p:spPr>
          <a:xfrm>
            <a:off x="6925781" y="2477729"/>
            <a:ext cx="1700981" cy="115037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Una cosa hijo</a:t>
            </a:r>
          </a:p>
        </p:txBody>
      </p:sp>
      <p:sp>
        <p:nvSpPr>
          <p:cNvPr id="18" name="Bocadillo: ovalado 17">
            <a:extLst>
              <a:ext uri="{FF2B5EF4-FFF2-40B4-BE49-F238E27FC236}">
                <a16:creationId xmlns:a16="http://schemas.microsoft.com/office/drawing/2014/main" id="{3D097FA2-5101-060E-BB51-E2D8278A39D8}"/>
              </a:ext>
            </a:extLst>
          </p:cNvPr>
          <p:cNvSpPr/>
          <p:nvPr/>
        </p:nvSpPr>
        <p:spPr>
          <a:xfrm>
            <a:off x="4523730" y="3190568"/>
            <a:ext cx="1052052" cy="924232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dime</a:t>
            </a:r>
          </a:p>
        </p:txBody>
      </p:sp>
      <p:sp>
        <p:nvSpPr>
          <p:cNvPr id="19" name="Bocadillo: ovalado 18">
            <a:extLst>
              <a:ext uri="{FF2B5EF4-FFF2-40B4-BE49-F238E27FC236}">
                <a16:creationId xmlns:a16="http://schemas.microsoft.com/office/drawing/2014/main" id="{CF932D53-E534-89A5-8218-F926906C3111}"/>
              </a:ext>
            </a:extLst>
          </p:cNvPr>
          <p:cNvSpPr/>
          <p:nvPr/>
        </p:nvSpPr>
        <p:spPr>
          <a:xfrm>
            <a:off x="6992824" y="2384322"/>
            <a:ext cx="1541576" cy="1268362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Lleva a tu hermana</a:t>
            </a:r>
          </a:p>
        </p:txBody>
      </p:sp>
      <p:sp>
        <p:nvSpPr>
          <p:cNvPr id="20" name="Bocadillo: ovalado 19">
            <a:extLst>
              <a:ext uri="{FF2B5EF4-FFF2-40B4-BE49-F238E27FC236}">
                <a16:creationId xmlns:a16="http://schemas.microsoft.com/office/drawing/2014/main" id="{4D457827-12B1-9702-E95C-DF14C36E8856}"/>
              </a:ext>
            </a:extLst>
          </p:cNvPr>
          <p:cNvSpPr/>
          <p:nvPr/>
        </p:nvSpPr>
        <p:spPr>
          <a:xfrm>
            <a:off x="4347793" y="2925097"/>
            <a:ext cx="1633046" cy="118970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err="1"/>
              <a:t>Ahh</a:t>
            </a:r>
            <a:r>
              <a:rPr lang="es-GT" dirty="0"/>
              <a:t> </a:t>
            </a:r>
            <a:r>
              <a:rPr lang="es-GT" dirty="0" err="1"/>
              <a:t>xque</a:t>
            </a:r>
            <a:r>
              <a:rPr lang="es-GT" dirty="0"/>
              <a:t>?</a:t>
            </a:r>
          </a:p>
        </p:txBody>
      </p:sp>
      <p:sp>
        <p:nvSpPr>
          <p:cNvPr id="21" name="Bocadillo: ovalado 20">
            <a:extLst>
              <a:ext uri="{FF2B5EF4-FFF2-40B4-BE49-F238E27FC236}">
                <a16:creationId xmlns:a16="http://schemas.microsoft.com/office/drawing/2014/main" id="{D65E5051-44B7-09B1-F65E-C3A5348F63C0}"/>
              </a:ext>
            </a:extLst>
          </p:cNvPr>
          <p:cNvSpPr/>
          <p:nvPr/>
        </p:nvSpPr>
        <p:spPr>
          <a:xfrm>
            <a:off x="4435392" y="3018503"/>
            <a:ext cx="1446233" cy="1081548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Esta bien</a:t>
            </a:r>
          </a:p>
        </p:txBody>
      </p:sp>
      <p:sp>
        <p:nvSpPr>
          <p:cNvPr id="22" name="Bocadillo: ovalado 21">
            <a:extLst>
              <a:ext uri="{FF2B5EF4-FFF2-40B4-BE49-F238E27FC236}">
                <a16:creationId xmlns:a16="http://schemas.microsoft.com/office/drawing/2014/main" id="{9CF3882F-591C-9A33-2DCC-51E79D2725B3}"/>
              </a:ext>
            </a:extLst>
          </p:cNvPr>
          <p:cNvSpPr/>
          <p:nvPr/>
        </p:nvSpPr>
        <p:spPr>
          <a:xfrm>
            <a:off x="6817628" y="2236839"/>
            <a:ext cx="2153266" cy="137651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/>
              <a:t>Perfecto ve por ahora le diré</a:t>
            </a:r>
          </a:p>
        </p:txBody>
      </p:sp>
    </p:spTree>
    <p:extLst>
      <p:ext uri="{BB962C8B-B14F-4D97-AF65-F5344CB8AC3E}">
        <p14:creationId xmlns:p14="http://schemas.microsoft.com/office/powerpoint/2010/main" val="149537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27 0.05509 L 0.04427 0.05532 C 0.08593 0.04583 0.12291 0.03681 0.1651 0.03056 C 0.17396 0.02917 0.18346 0.02963 0.19258 0.02917 C 0.19713 0.03009 0.20234 0.02778 0.20625 0.03194 C 0.21549 0.04167 0.23047 0.06944 0.23047 0.06968 C 0.2375 0.06551 0.24466 0.06296 0.25143 0.05787 C 0.29622 0.02361 0.24505 0.05139 0.28776 0.03056 C 0.2944 0.0331 0.30117 0.03495 0.30794 0.03773 C 0.30911 0.03819 0.30989 0.04074 0.31106 0.04074 C 0.31927 0.03982 0.32721 0.03634 0.33528 0.03495 C 0.35169 0.03194 0.3681 0.03009 0.3845 0.02778 C 0.39909 0.02894 0.40156 0.02037 0.40703 0.03634 C 0.40833 0.04005 0.40924 0.04398 0.41028 0.04792 C 0.44674 0.025 0.42877 0.03727 0.46432 0.01065 L 0.47083 0.0162 " pathEditMode="relative" rAng="0" ptsTypes="AAAAAAAAAAAAAA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28" y="-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28 0.0044 L -0.06628 0.00463 C -0.07071 -0.00393 -0.07461 -0.0125 -0.0793 -0.02014 C -0.08347 -0.02685 -0.08816 -0.03287 -0.09297 -0.03866 C -0.10756 -0.05648 -0.10769 -0.05602 -0.11875 -0.06597 C -0.13581 -0.04305 -0.13008 -0.05347 -0.14545 -0.02014 C -0.15456 -1.48148E-6 -0.14857 -0.00579 -0.15664 -1.48148E-6 C -0.15795 -0.00139 -0.19844 -0.04768 -0.21159 -0.05879 C -0.21329 -0.06018 -0.21524 -0.06065 -0.21719 -0.06157 C -0.22956 -0.05625 -0.24193 -0.05162 -0.2543 -0.04583 C -0.25951 -0.04352 -0.26433 -0.03542 -0.26967 -0.03727 C -0.28425 -0.0419 -0.29753 -0.05532 -0.31159 -0.06435 C -0.31719 -0.06805 -0.32344 -0.06643 -0.3293 -0.06736 C -0.33204 -0.06551 -0.33477 -0.06389 -0.33737 -0.06157 C -0.36081 -0.03935 -0.34597 -0.04884 -0.35834 -0.04143 C -0.36368 -0.05185 -0.37188 -0.06852 -0.37852 -0.07731 C -0.37943 -0.07847 -0.3806 -0.07824 -0.38177 -0.0787 C -0.38516 -0.07731 -0.38868 -0.07616 -0.39219 -0.07454 C -0.39597 -0.07268 -0.39961 -0.06759 -0.40352 -0.06875 C -0.41094 -0.07106 -0.42357 -0.08796 -0.43008 -0.09583 C -0.43386 -0.09074 -0.43789 -0.08588 -0.44141 -0.08009 C -0.44519 -0.07407 -0.44701 -0.0625 -0.45196 -0.06018 C -0.45547 -0.05833 -0.45821 -0.06713 -0.46159 -0.07014 C -0.46316 -0.07153 -0.46485 -0.07199 -0.46641 -0.07315 C -0.46862 -0.07245 -0.47084 -0.07315 -0.47292 -0.07153 C -0.47552 -0.06967 -0.47774 -0.06597 -0.48008 -0.06296 C -0.48399 -0.05833 -0.48164 -0.06088 -0.48737 -0.05579 C -0.48842 -0.05023 -0.48816 -0.05301 -0.48816 -0.04722 " pathEditMode="relative" rAng="0" ptsTypes="AAAAAAAAAAAAAAAAAAAAAAAAAA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07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875 0.00972 L 0.46875 0.00972 C 0.46146 0.00116 0.45768 -0.00486 0.44935 -0.0088 C 0.44674 -0.01018 0.44401 -0.00972 0.44127 -0.01018 C 0.42591 -0.00509 0.43021 -0.01088 0.41953 0.00833 C 0.41875 0.00949 0.41836 0.01111 0.41784 0.01273 C 0.39336 -0.00417 0.40429 0.00116 0.38567 -0.00602 C 0.37916 -0.00463 0.37239 -0.00532 0.36627 -0.00162 C 0.3625 0.00046 0.36015 0.00764 0.35664 0.01111 C 0.35221 0.01551 0.34739 0.01782 0.34284 0.0213 C 0.3362 0.02037 0.32929 0.0206 0.32278 0.01829 C 0.2819 0.00417 0.3332 0.01296 0.29935 0.00833 C 0.29023 0.01759 0.27552 0.03357 0.26549 0.03565 C 0.25508 0.0375 0.24453 0.03264 0.23398 0.03125 C 0.22942 0.02894 0.225 0.02338 0.22031 0.02407 C 0.21354 0.025 0.20703 0.03032 0.20091 0.03565 C 0.17291 0.05995 0.19531 0.04907 0.18398 0.05417 C 0.18099 0.05301 0.12604 0.02662 0.10898 0.03264 C 0.10599 0.0338 0.10495 0.04074 0.1026 0.04421 C 0.10208 0.04491 0.09622 0.05232 0.09466 0.05278 C 0.08554 0.05579 0.0763 0.05764 0.06718 0.05995 C 0.06562 0.06366 0.06445 0.06852 0.06237 0.0713 C 0.05638 0.07963 0.03984 0.07569 0.03659 0.07569 L 0.03177 0.0713 C 0.02604 0.07431 0.02018 0.07569 0.01484 0.08009 C 0.01172 0.08241 0.01002 0.09005 0.00677 0.09144 L 0.00351 0.09282 C 0.00221 0.09097 0.00117 0.08727 -0.00052 0.08727 C -0.00287 0.08727 -0.00482 0.0912 -0.0069 0.09282 C -0.0099 0.09537 -0.0168 0.09676 -0.01823 0.09722 C -0.01927 0.09815 -0.02032 0.09954 -0.02149 0.1 C -0.02357 0.10093 -0.028 0.10162 -0.028 0.10162 " pathEditMode="relative" ptsTypes="AAAAAAAAAAAAAAAAAAAAAAAAAAAAAAAA">
                                      <p:cBhvr>
                                        <p:cTn id="1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9219 -0.05671 L -0.49219 -0.05671 C -0.52162 -0.08472 -0.52292 -0.09537 -0.55352 -0.09537 C -0.55625 -0.09537 -0.55834 -0.09167 -0.56081 -0.08981 C -0.56433 -0.08055 -0.56888 -0.06643 -0.57448 -0.05972 C -0.57566 -0.05833 -0.57722 -0.05856 -0.57852 -0.0581 C -0.58177 -0.05903 -0.58503 -0.05972 -0.58829 -0.06111 C -0.59388 -0.06342 -0.59935 -0.06898 -0.60521 -0.06967 C -0.61407 -0.0706 -0.62292 -0.0669 -0.63177 -0.06528 C -0.64089 -0.0581 -0.6599 -0.03866 -0.6737 -0.03518 C -0.67605 -0.03472 -0.67852 -0.03518 -0.68099 -0.03518 L -0.68256 -0.03518 C -0.69441 -0.02986 -0.70638 -0.02546 -0.7181 -0.01944 C -0.75209 -0.00185 -0.72839 -0.00949 -0.7431 -0.00509 L -0.75677 -0.00509 L -0.76081 -0.00509 L -0.80912 0.0007 C -0.81941 0.00208 -0.84948 0.00787 -0.86485 0.01065 L -0.86719 0.01204 L -0.87214 0.03357 L -0.87292 0.03218 C -0.90339 -0.00717 -0.90235 -0.01042 -0.94714 -0.03657 C -0.95743 -0.04282 -0.96862 -0.04329 -0.9793 -0.04676 C -0.98438 -0.04236 -0.99037 -0.04028 -0.99467 -0.03379 C -1.0375 0.03033 -1.00704 0.00232 -1.02292 0.01644 C -1.03607 -0.00069 -1.03099 0.00602 -1.03816 -0.0037 L -1.04948 -0.01227 C -1.06003 -0.00741 -1.07071 -0.00393 -1.08099 0.00208 C -1.09037 0.00764 -1.09089 0.01227 -1.09779 0.01921 C -1.09935 0.02083 -1.10105 0.02199 -1.10261 0.02361 C -1.1181 0.03935 -1.10964 0.03287 -1.11875 0.03935 C -1.12136 0.03565 -1.12331 0.02824 -1.12683 0.02801 C -1.14414 0.02616 -1.15534 0.04676 -1.16784 0.06389 C -1.17019 0.0669 -1.17214 0.0706 -1.17435 0.07384 C -1.17878 0.08056 -1.17761 0.07662 -1.18243 0.08681 C -1.18386 0.08982 -1.18529 0.09329 -1.18646 0.09676 C -1.18816 0.10208 -1.18894 0.1132 -1.19375 0.11412 C -1.21576 0.11806 -1.2599 0.12408 -1.2599 0.12408 C -1.25925 0.12685 -1.25925 0.13033 -1.25821 0.13264 C -1.25625 0.13727 -1.24961 0.14144 -1.24688 0.14283 C -1.24154 0.14537 -1.23086 0.15 -1.23086 0.15 L -1.23086 0.15 " pathEditMode="relative" ptsTypes="AAAAAAAAAAAAAAAAAAAAAAAAAAAAAAAAAAAAAAAAAA">
                                      <p:cBhvr>
                                        <p:cTn id="1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FFE5C9-63A5-7ADC-DAB3-4E745236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Agradecimientos: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F61F3A-069A-223C-4AAB-1C3C6B1F6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/>
              <a:t>Muchas gracias por ver.</a:t>
            </a:r>
          </a:p>
        </p:txBody>
      </p:sp>
    </p:spTree>
    <p:extLst>
      <p:ext uri="{BB962C8B-B14F-4D97-AF65-F5344CB8AC3E}">
        <p14:creationId xmlns:p14="http://schemas.microsoft.com/office/powerpoint/2010/main" val="1211476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</TotalTime>
  <Words>55</Words>
  <Application>Microsoft Office PowerPoint</Application>
  <PresentationFormat>Panorámica</PresentationFormat>
  <Paragraphs>16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Ejercicio 04</vt:lpstr>
      <vt:lpstr>Presentación de PowerPoint</vt:lpstr>
      <vt:lpstr>Agradecimientos: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Angel Antonio Rodas Barillas</dc:creator>
  <cp:lastModifiedBy>Luis Angel Antonio Rodas Barillas</cp:lastModifiedBy>
  <cp:revision>1</cp:revision>
  <dcterms:created xsi:type="dcterms:W3CDTF">2025-11-06T00:39:48Z</dcterms:created>
  <dcterms:modified xsi:type="dcterms:W3CDTF">2025-11-06T01:10:14Z</dcterms:modified>
</cp:coreProperties>
</file>