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928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3203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22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5987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3780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51914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2695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9238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345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348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59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212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1006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5861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867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5265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2068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F0696ED-BC5F-498B-8F16-6DBBFD94811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3BCD3-BD26-44D5-BC6C-EEA693B895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74339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Ejercicio 3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GT" dirty="0" smtClean="0"/>
              <a:t>Id: 1479</a:t>
            </a:r>
          </a:p>
          <a:p>
            <a:r>
              <a:rPr lang="es-GT" dirty="0" smtClean="0"/>
              <a:t>Nombre: Luis Rodas</a:t>
            </a:r>
          </a:p>
          <a:p>
            <a:r>
              <a:rPr lang="es-GT" dirty="0" smtClean="0"/>
              <a:t>Grado: 4to.Computacion</a:t>
            </a:r>
          </a:p>
        </p:txBody>
      </p:sp>
    </p:spTree>
    <p:extLst>
      <p:ext uri="{BB962C8B-B14F-4D97-AF65-F5344CB8AC3E}">
        <p14:creationId xmlns:p14="http://schemas.microsoft.com/office/powerpoint/2010/main" val="17426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uiExpand="1" build="p"/>
      <p:bldP spid="3" grpId="1" build="p"/>
      <p:bldP spid="3" grpId="2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monitor es un dispositivo de salida esencial que muestra información de forma visual, como imágenes, texto y videos, desde una computadora.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718560"/>
            <a:ext cx="2478024" cy="242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3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Teclado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teclado es un dispositivo de entrada que permite escribir letras, números y símbolos en una computadora u otro aparato electrónico mediante un conjunto de teclas.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1449"/>
            <a:ext cx="2587371" cy="208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91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mouse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mouse o ratón es un dispositivo de entrada que se utiliza para controlar el puntero en la pantalla de una computadora, permitiendo mover el cursor, hacer clics y arrastrar elementos.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3383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39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Cámara web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Una webcam es una cámara digital que captura datos de vídeo y audio y los transmite en tiempo real a través de Internet.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0129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90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Bocinas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Una bocina es un dispositivo </a:t>
            </a:r>
            <a:r>
              <a:rPr lang="es-GT" dirty="0" err="1" smtClean="0"/>
              <a:t>electroacústico</a:t>
            </a:r>
            <a:r>
              <a:rPr lang="es-GT" dirty="0" smtClean="0"/>
              <a:t> que convierte la energía eléctrica en sonido, también conocido como altavoz o parlante.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3383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46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Agradecimientos: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Muchas gracias por haber visto la investigación.</a:t>
            </a:r>
            <a:r>
              <a:rPr lang="es-GT" dirty="0" smtClean="0">
                <a:sym typeface="Wingdings" panose="05000000000000000000" pitchFamily="2" charset="2"/>
              </a:rPr>
              <a:t>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0420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partes internas y externas de una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52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internas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Placa madre (o tarjeta madre)</a:t>
            </a:r>
          </a:p>
          <a:p>
            <a:r>
              <a:rPr lang="es-GT" dirty="0" smtClean="0"/>
              <a:t>Procesador (CPU)</a:t>
            </a:r>
          </a:p>
          <a:p>
            <a:r>
              <a:rPr lang="es-GT" dirty="0" smtClean="0"/>
              <a:t>Memoria RAM</a:t>
            </a:r>
          </a:p>
          <a:p>
            <a:r>
              <a:rPr lang="es-GT" dirty="0" smtClean="0"/>
              <a:t>Disco duro o SSD</a:t>
            </a:r>
          </a:p>
          <a:p>
            <a:r>
              <a:rPr lang="es-GT" dirty="0" smtClean="0"/>
              <a:t>Fuente de poder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2827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08333E-7 4.07407E-6 L 2.08333E-7 -0.07223 " pathEditMode="relative" rAng="0" ptsTypes="AA">
                                      <p:cBhvr>
                                        <p:cTn id="4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91667E-6 -3.7037E-6 L -2.91667E-6 -0.07222 " pathEditMode="relative" rAng="0" ptsTypes="AA">
                                      <p:cBhvr>
                                        <p:cTn id="5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95833E-6 -7.40741E-7 L 3.95833E-6 -0.07222 " pathEditMode="relative" rAng="0" ptsTypes="AA">
                                      <p:cBhvr>
                                        <p:cTn id="6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6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125E-6 3.7037E-6 L 3.125E-6 -0.07223 " pathEditMode="relative" rAng="0" ptsTypes="AA">
                                      <p:cBhvr>
                                        <p:cTn id="6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6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16667E-6 -3.33333E-6 L -4.16667E-6 -0.07222 " pathEditMode="relative" rAng="0" ptsTypes="AA">
                                      <p:cBhvr>
                                        <p:cTn id="7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Placa madre (o tarjeta madre)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dirty="0" err="1" smtClean="0"/>
              <a:t>motherboard</a:t>
            </a:r>
            <a:r>
              <a:rPr lang="es-ES" dirty="0" smtClean="0"/>
              <a:t> se trata de la placa de circuito impreso principal de una computadora, lo que significa que es la pieza principal de los circuitos a la que se conectan las demás piezas que crean el conjunto.</a:t>
            </a: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10" y="3407116"/>
            <a:ext cx="2796921" cy="256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23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Procesador (CPU)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CPU, o procesador, es el "cerebro" de un computador que se encarga de ejecutar instrucciones, realizar cálculos y gestionar las funciones operativas del sistema.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852672"/>
            <a:ext cx="3471239" cy="194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261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4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Memoria RAM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 memoria RAM (Memoria de Acceso Aleatorio) es un tipo de almacenamiento temporal y de alta velocidad en una computadora, que guarda datos y programas que se están utilizando activamente para que el procesador pueda acceder a ellos rápidamente.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270" y="4218431"/>
            <a:ext cx="3759896" cy="195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22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Disco duro o SSD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>
                <a:effectLst/>
              </a:rPr>
              <a:t>Para la </a:t>
            </a:r>
            <a:r>
              <a:rPr lang="es-GT" dirty="0" smtClean="0"/>
              <a:t>mayoría de los usuarios, el SSD es la mejor opción por su velocidad; el HDD es mejor para almacenamiento masivo y económico.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35552"/>
            <a:ext cx="3549914" cy="227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3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Fuente de poder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Una fuente de poder es un dispositivo que convierte la corriente eléctrica de la red en la energía adecuada para alimentar componentes electrónicos, como en una computadora.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0129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4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externas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Monitor</a:t>
            </a:r>
          </a:p>
          <a:p>
            <a:r>
              <a:rPr lang="es-GT" dirty="0" smtClean="0"/>
              <a:t>Teclado</a:t>
            </a:r>
          </a:p>
          <a:p>
            <a:r>
              <a:rPr lang="es-GT" dirty="0" smtClean="0"/>
              <a:t>Mouse</a:t>
            </a:r>
          </a:p>
          <a:p>
            <a:r>
              <a:rPr lang="es-GT" dirty="0" smtClean="0"/>
              <a:t>Cámara web</a:t>
            </a:r>
          </a:p>
          <a:p>
            <a:r>
              <a:rPr lang="es-GT" dirty="0" smtClean="0"/>
              <a:t>Bocinas</a:t>
            </a:r>
          </a:p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8024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randombar(horizontal)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3" grpId="2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</TotalTime>
  <Words>388</Words>
  <Application>Microsoft Office PowerPoint</Application>
  <PresentationFormat>Panorámica</PresentationFormat>
  <Paragraphs>39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Wingdings</vt:lpstr>
      <vt:lpstr>Wingdings 3</vt:lpstr>
      <vt:lpstr>Ion</vt:lpstr>
      <vt:lpstr>Ejercicio 3</vt:lpstr>
      <vt:lpstr>partes internas y externas de una computadora</vt:lpstr>
      <vt:lpstr>partes internas</vt:lpstr>
      <vt:lpstr>Placa madre (o tarjeta madre)</vt:lpstr>
      <vt:lpstr>Procesador (CPU)</vt:lpstr>
      <vt:lpstr>Memoria RAM</vt:lpstr>
      <vt:lpstr>Disco duro o SSD</vt:lpstr>
      <vt:lpstr>Fuente de poder</vt:lpstr>
      <vt:lpstr>Partes externas</vt:lpstr>
      <vt:lpstr>Monitor</vt:lpstr>
      <vt:lpstr>Teclado</vt:lpstr>
      <vt:lpstr>mouse</vt:lpstr>
      <vt:lpstr>Cámara web</vt:lpstr>
      <vt:lpstr>Bocinas</vt:lpstr>
      <vt:lpstr>Agradecimientos: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 3</dc:title>
  <dc:creator>GNet</dc:creator>
  <cp:lastModifiedBy>GNet</cp:lastModifiedBy>
  <cp:revision>6</cp:revision>
  <dcterms:created xsi:type="dcterms:W3CDTF">2025-10-28T14:13:45Z</dcterms:created>
  <dcterms:modified xsi:type="dcterms:W3CDTF">2025-10-28T14:52:51Z</dcterms:modified>
</cp:coreProperties>
</file>