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AD3-BEC0-4440-9520-A0C597FE5A8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A816-91FE-4303-A6C3-941199D447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0675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AD3-BEC0-4440-9520-A0C597FE5A8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A816-91FE-4303-A6C3-941199D447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7063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AD3-BEC0-4440-9520-A0C597FE5A8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A816-91FE-4303-A6C3-941199D447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6994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AD3-BEC0-4440-9520-A0C597FE5A8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A816-91FE-4303-A6C3-941199D447E4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8785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AD3-BEC0-4440-9520-A0C597FE5A8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A816-91FE-4303-A6C3-941199D447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22702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AD3-BEC0-4440-9520-A0C597FE5A8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A816-91FE-4303-A6C3-941199D447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5738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AD3-BEC0-4440-9520-A0C597FE5A8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A816-91FE-4303-A6C3-941199D447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6461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AD3-BEC0-4440-9520-A0C597FE5A8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A816-91FE-4303-A6C3-941199D447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55402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AD3-BEC0-4440-9520-A0C597FE5A8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A816-91FE-4303-A6C3-941199D447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09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AD3-BEC0-4440-9520-A0C597FE5A8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A816-91FE-4303-A6C3-941199D447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4134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AD3-BEC0-4440-9520-A0C597FE5A8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A816-91FE-4303-A6C3-941199D447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9046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AD3-BEC0-4440-9520-A0C597FE5A8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A816-91FE-4303-A6C3-941199D447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4260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AD3-BEC0-4440-9520-A0C597FE5A8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A816-91FE-4303-A6C3-941199D447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358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AD3-BEC0-4440-9520-A0C597FE5A8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A816-91FE-4303-A6C3-941199D447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5991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AD3-BEC0-4440-9520-A0C597FE5A8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A816-91FE-4303-A6C3-941199D447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606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AD3-BEC0-4440-9520-A0C597FE5A8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A816-91FE-4303-A6C3-941199D447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250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AD3-BEC0-4440-9520-A0C597FE5A8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A816-91FE-4303-A6C3-941199D447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5381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D39AD3-BEC0-4440-9520-A0C597FE5A8A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7A816-91FE-4303-A6C3-941199D447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97586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3A382-9583-2DE7-03B5-A7737F772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/>
              <a:t>Ejercicio 5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55CF2E-6F62-B89C-120B-25E1B8E915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/>
              <a:t>Luis </a:t>
            </a:r>
            <a:r>
              <a:rPr lang="es-GT" dirty="0" err="1"/>
              <a:t>angel</a:t>
            </a:r>
            <a:r>
              <a:rPr lang="es-GT" dirty="0"/>
              <a:t> Rodas (1479)</a:t>
            </a:r>
          </a:p>
        </p:txBody>
      </p:sp>
    </p:spTree>
    <p:extLst>
      <p:ext uri="{BB962C8B-B14F-4D97-AF65-F5344CB8AC3E}">
        <p14:creationId xmlns:p14="http://schemas.microsoft.com/office/powerpoint/2010/main" val="233692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2B6F4F3-3D78-0F05-C899-610D392A2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1"/>
            <a:ext cx="12192000" cy="68503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BE56D6F-C24F-4AE7-0203-E28B0768D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100000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3992" y="1132852"/>
            <a:ext cx="3778994" cy="40510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8D3C3DC-8FD9-AC8F-505E-C78935CB1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3658" y="1482986"/>
            <a:ext cx="2997773" cy="33507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5AE4EE0-F5BB-372E-E71E-BBD52599F7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97" y="1696825"/>
            <a:ext cx="2874046" cy="31369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19CB60-C1C4-CF90-FC85-99E93D8EFA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10" b="100000" l="9804" r="898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4013" y="3855401"/>
            <a:ext cx="2014977" cy="15645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949DBB-7054-759A-7E88-B94300F8EA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9312" y="3345852"/>
            <a:ext cx="2145719" cy="21457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44501E0-7103-4B99-8E69-1C656B4071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0948" y="3512147"/>
            <a:ext cx="1979424" cy="1979424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0313FE-1CF5-911A-DF23-68918A9143DC}"/>
              </a:ext>
            </a:extLst>
          </p:cNvPr>
          <p:cNvSpPr/>
          <p:nvPr/>
        </p:nvSpPr>
        <p:spPr>
          <a:xfrm>
            <a:off x="3084136" y="233106"/>
            <a:ext cx="6023728" cy="13774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En un bosque lejano habían 3 cerditos muy amigables, cada uno tenia una casa el primer cerdito de paja, el segundo de madera, y el tercero de madera.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5DBB3440-F8C4-F92D-4B65-EAABCC0C0AAE}"/>
              </a:ext>
            </a:extLst>
          </p:cNvPr>
          <p:cNvSpPr/>
          <p:nvPr/>
        </p:nvSpPr>
        <p:spPr>
          <a:xfrm>
            <a:off x="4147794" y="228661"/>
            <a:ext cx="3677658" cy="11930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El cerdito mas pequeño salió al bosque junto a la amiga.</a:t>
            </a:r>
          </a:p>
        </p:txBody>
      </p:sp>
      <p:sp>
        <p:nvSpPr>
          <p:cNvPr id="13" name="Bocadillo: ovalado 12">
            <a:extLst>
              <a:ext uri="{FF2B5EF4-FFF2-40B4-BE49-F238E27FC236}">
                <a16:creationId xmlns:a16="http://schemas.microsoft.com/office/drawing/2014/main" id="{71FCC586-F078-C2D2-D319-3EB697D541FB}"/>
              </a:ext>
            </a:extLst>
          </p:cNvPr>
          <p:cNvSpPr/>
          <p:nvPr/>
        </p:nvSpPr>
        <p:spPr>
          <a:xfrm>
            <a:off x="2507222" y="2284865"/>
            <a:ext cx="1779114" cy="138165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Vamos al bosque amiga.</a:t>
            </a:r>
          </a:p>
        </p:txBody>
      </p:sp>
      <p:sp>
        <p:nvSpPr>
          <p:cNvPr id="14" name="Bocadillo: ovalado 13">
            <a:extLst>
              <a:ext uri="{FF2B5EF4-FFF2-40B4-BE49-F238E27FC236}">
                <a16:creationId xmlns:a16="http://schemas.microsoft.com/office/drawing/2014/main" id="{1CEAC636-3656-8BE9-5519-553FEAB06030}"/>
              </a:ext>
            </a:extLst>
          </p:cNvPr>
          <p:cNvSpPr/>
          <p:nvPr/>
        </p:nvSpPr>
        <p:spPr>
          <a:xfrm>
            <a:off x="6115336" y="2001144"/>
            <a:ext cx="1782454" cy="134089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Claro ahora te alcanzó</a:t>
            </a:r>
          </a:p>
        </p:txBody>
      </p:sp>
      <p:sp>
        <p:nvSpPr>
          <p:cNvPr id="15" name="Bocadillo: ovalado 14">
            <a:extLst>
              <a:ext uri="{FF2B5EF4-FFF2-40B4-BE49-F238E27FC236}">
                <a16:creationId xmlns:a16="http://schemas.microsoft.com/office/drawing/2014/main" id="{65C75D75-DBBB-41AC-5644-B137E8FF797F}"/>
              </a:ext>
            </a:extLst>
          </p:cNvPr>
          <p:cNvSpPr/>
          <p:nvPr/>
        </p:nvSpPr>
        <p:spPr>
          <a:xfrm>
            <a:off x="6096000" y="1767884"/>
            <a:ext cx="1809863" cy="157866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Te encargo las casas amigo</a:t>
            </a:r>
          </a:p>
        </p:txBody>
      </p:sp>
      <p:sp>
        <p:nvSpPr>
          <p:cNvPr id="16" name="Bocadillo: ovalado 15">
            <a:extLst>
              <a:ext uri="{FF2B5EF4-FFF2-40B4-BE49-F238E27FC236}">
                <a16:creationId xmlns:a16="http://schemas.microsoft.com/office/drawing/2014/main" id="{327A849D-D610-9366-7CB4-79D88D94C308}"/>
              </a:ext>
            </a:extLst>
          </p:cNvPr>
          <p:cNvSpPr/>
          <p:nvPr/>
        </p:nvSpPr>
        <p:spPr>
          <a:xfrm>
            <a:off x="9202617" y="1834224"/>
            <a:ext cx="2054943" cy="146616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Claro diviértanse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239AB563-5563-3AA0-232E-C7291DA82D98}"/>
              </a:ext>
            </a:extLst>
          </p:cNvPr>
          <p:cNvSpPr/>
          <p:nvPr/>
        </p:nvSpPr>
        <p:spPr>
          <a:xfrm>
            <a:off x="4069697" y="215762"/>
            <a:ext cx="4023792" cy="11930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Al irse los dos cerditos escucho que lo llamaban a lo lejos</a:t>
            </a:r>
          </a:p>
        </p:txBody>
      </p:sp>
      <p:sp>
        <p:nvSpPr>
          <p:cNvPr id="18" name="Bocadillo: ovalado 17">
            <a:extLst>
              <a:ext uri="{FF2B5EF4-FFF2-40B4-BE49-F238E27FC236}">
                <a16:creationId xmlns:a16="http://schemas.microsoft.com/office/drawing/2014/main" id="{0097CBD9-ABA4-2D47-1877-F96EBA37D57D}"/>
              </a:ext>
            </a:extLst>
          </p:cNvPr>
          <p:cNvSpPr/>
          <p:nvPr/>
        </p:nvSpPr>
        <p:spPr>
          <a:xfrm>
            <a:off x="19708" y="1692860"/>
            <a:ext cx="1577234" cy="128158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Amigo ven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B06AE139-7D90-AB7D-2B53-B200EA79EE6F}"/>
              </a:ext>
            </a:extLst>
          </p:cNvPr>
          <p:cNvSpPr/>
          <p:nvPr/>
        </p:nvSpPr>
        <p:spPr>
          <a:xfrm>
            <a:off x="3994978" y="227868"/>
            <a:ext cx="4514691" cy="12459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Al irse no lo llamaban sus amigos sino que era el lobo quien se hizo pasar por sus amigos.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7FB2487-1200-F945-74E0-2360570642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2381">
                        <a14:foregroundMark x1="28571" y1="4167" x2="51429" y2="23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6375" y="3847600"/>
            <a:ext cx="2000250" cy="2286000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AC2AFA1-8141-49D4-47EE-B3DDDA433C8F}"/>
              </a:ext>
            </a:extLst>
          </p:cNvPr>
          <p:cNvSpPr/>
          <p:nvPr/>
        </p:nvSpPr>
        <p:spPr>
          <a:xfrm>
            <a:off x="4556642" y="202716"/>
            <a:ext cx="3421626" cy="13995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El lobo al estar ahí soplo casa por casa.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9952A2C-A46F-B260-75DA-DCE10E38028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376" r="95113">
                        <a14:foregroundMark x1="50000" y1="34737" x2="76316" y2="69474"/>
                        <a14:foregroundMark x1="67669" y1="21053" x2="79699" y2="73684"/>
                        <a14:foregroundMark x1="38722" y1="34211" x2="36466" y2="72632"/>
                        <a14:foregroundMark x1="43609" y1="35263" x2="57143" y2="77895"/>
                        <a14:foregroundMark x1="63910" y1="65263" x2="74436" y2="84211"/>
                        <a14:foregroundMark x1="13910" y1="41053" x2="28571" y2="59474"/>
                        <a14:foregroundMark x1="16541" y1="42105" x2="33835" y2="42632"/>
                        <a14:foregroundMark x1="8647" y1="42105" x2="6767" y2="64211"/>
                        <a14:foregroundMark x1="10526" y1="62105" x2="32331" y2="64737"/>
                        <a14:foregroundMark x1="10150" y1="40526" x2="27820" y2="394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210907" y="3033145"/>
            <a:ext cx="2432846" cy="180975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FFB005F-AB1C-35A6-DBA9-BBE80355FF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376" r="95113">
                        <a14:foregroundMark x1="50000" y1="34737" x2="76316" y2="69474"/>
                        <a14:foregroundMark x1="67669" y1="21053" x2="79699" y2="73684"/>
                        <a14:foregroundMark x1="38722" y1="34211" x2="36466" y2="72632"/>
                        <a14:foregroundMark x1="43609" y1="35263" x2="57143" y2="77895"/>
                        <a14:foregroundMark x1="63910" y1="65263" x2="74436" y2="84211"/>
                        <a14:foregroundMark x1="13910" y1="41053" x2="28571" y2="59474"/>
                        <a14:foregroundMark x1="16541" y1="42105" x2="33835" y2="42632"/>
                        <a14:foregroundMark x1="8647" y1="42105" x2="6767" y2="64211"/>
                        <a14:foregroundMark x1="10526" y1="62105" x2="32331" y2="64737"/>
                        <a14:foregroundMark x1="10150" y1="40526" x2="27820" y2="394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364909" y="2942725"/>
            <a:ext cx="2432846" cy="180975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8B19B20-69F5-C933-BDD4-E71E4265C90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86005" y="3088668"/>
            <a:ext cx="2432515" cy="1804572"/>
          </a:xfrm>
          <a:prstGeom prst="rect">
            <a:avLst/>
          </a:prstGeom>
        </p:spPr>
      </p:pic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109E8103-AE29-D359-A2D3-DAFEDFDAF7E7}"/>
              </a:ext>
            </a:extLst>
          </p:cNvPr>
          <p:cNvSpPr/>
          <p:nvPr/>
        </p:nvSpPr>
        <p:spPr>
          <a:xfrm>
            <a:off x="4217372" y="208982"/>
            <a:ext cx="4375354" cy="11332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Al ver que no podía destruir la casa escucho que venia un cerdo y decide irse.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6CE02A2A-170E-1E51-FDE5-BC8A40D03F02}"/>
              </a:ext>
            </a:extLst>
          </p:cNvPr>
          <p:cNvSpPr/>
          <p:nvPr/>
        </p:nvSpPr>
        <p:spPr>
          <a:xfrm>
            <a:off x="4341211" y="217842"/>
            <a:ext cx="4509084" cy="10572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Al llegar se da cuenta que no están las casas, en ese momento llama a un cerdo.</a:t>
            </a:r>
          </a:p>
        </p:txBody>
      </p:sp>
      <p:sp>
        <p:nvSpPr>
          <p:cNvPr id="28" name="Bocadillo: ovalado 27">
            <a:extLst>
              <a:ext uri="{FF2B5EF4-FFF2-40B4-BE49-F238E27FC236}">
                <a16:creationId xmlns:a16="http://schemas.microsoft.com/office/drawing/2014/main" id="{42CCC511-55D4-8B8C-624F-16AA184EF3ED}"/>
              </a:ext>
            </a:extLst>
          </p:cNvPr>
          <p:cNvSpPr/>
          <p:nvPr/>
        </p:nvSpPr>
        <p:spPr>
          <a:xfrm>
            <a:off x="6183366" y="2051560"/>
            <a:ext cx="2134295" cy="157495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O no y las casas amigo ven.</a:t>
            </a:r>
          </a:p>
        </p:txBody>
      </p:sp>
      <p:sp>
        <p:nvSpPr>
          <p:cNvPr id="29" name="Bocadillo: ovalado 28">
            <a:extLst>
              <a:ext uri="{FF2B5EF4-FFF2-40B4-BE49-F238E27FC236}">
                <a16:creationId xmlns:a16="http://schemas.microsoft.com/office/drawing/2014/main" id="{7E6D1BBC-B033-86A9-BC05-71124638A611}"/>
              </a:ext>
            </a:extLst>
          </p:cNvPr>
          <p:cNvSpPr/>
          <p:nvPr/>
        </p:nvSpPr>
        <p:spPr>
          <a:xfrm>
            <a:off x="4656175" y="3003538"/>
            <a:ext cx="1745539" cy="122437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O no y las casas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06F9B809-F07C-0450-2C81-17768CFA5F95}"/>
              </a:ext>
            </a:extLst>
          </p:cNvPr>
          <p:cNvSpPr/>
          <p:nvPr/>
        </p:nvSpPr>
        <p:spPr>
          <a:xfrm>
            <a:off x="4566082" y="220208"/>
            <a:ext cx="4109836" cy="10599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Al final los 2 cerditos se quedaron en la casa del cerdo mayor.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E87879A5-0CF7-8F96-7F76-6E88C4A89D9C}"/>
              </a:ext>
            </a:extLst>
          </p:cNvPr>
          <p:cNvSpPr/>
          <p:nvPr/>
        </p:nvSpPr>
        <p:spPr>
          <a:xfrm>
            <a:off x="4805598" y="222730"/>
            <a:ext cx="3296509" cy="9457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/>
              <a:t>Y FINN.</a:t>
            </a:r>
          </a:p>
        </p:txBody>
      </p:sp>
    </p:spTree>
    <p:extLst>
      <p:ext uri="{BB962C8B-B14F-4D97-AF65-F5344CB8AC3E}">
        <p14:creationId xmlns:p14="http://schemas.microsoft.com/office/powerpoint/2010/main" val="27574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2 0.05092 L 0.00872 0.05092 C -0.02409 0.00764 -0.00846 0.02477 -0.03698 -0.00255 C -0.04115 0.00231 -0.04531 0.00694 -0.04935 0.0125 C -0.05872 0.02523 -0.06224 0.03588 -0.07331 0.0412 C -0.07552 0.04236 -0.078 0.0412 -0.08021 0.0412 L -0.08021 0.0412 C -0.08724 0.03819 -0.09401 0.03194 -0.10117 0.03171 C -0.11563 0.03125 -0.11862 0.04467 -0.12826 0.05926 C -0.1293 0.06088 -0.13073 0.0618 -0.13203 0.06319 C -0.14518 0.05694 -0.1431 0.05486 -0.16068 0.07153 C -0.16615 0.07685 -0.17018 0.08588 -0.17539 0.09213 C -0.17747 0.09467 -0.17982 0.09791 -0.18229 0.09768 C -0.18893 0.09699 -0.19518 0.09213 -0.20169 0.08935 L -0.21172 0.07986 C -0.2375 0.05602 -0.2276 0.05648 -0.23867 0.05648 L -0.24557 0.05648 C -0.24662 0.05879 -0.26185 0.10092 -0.27188 0.10717 C -0.27318 0.1081 -0.27448 0.10625 -0.27578 0.10578 C -0.2793 0.10717 -0.2832 0.1074 -0.28659 0.10995 C -0.28906 0.11203 -0.29024 0.11782 -0.29271 0.11967 C -0.29922 0.12407 -0.30612 0.12523 -0.31289 0.12778 C -0.31576 0.1412 -0.31836 0.15463 -0.32135 0.16782 C -0.32266 0.17338 -0.32266 0.17199 -0.32526 0.17037 C -0.32708 0.17963 -0.32826 0.18935 -0.3306 0.19791 C -0.33112 0.19977 -0.33294 0.1993 -0.33372 0.20069 C -0.33451 0.20208 -0.33477 0.2044 -0.33529 0.20625 C -0.33555 0.21134 -0.33555 0.21643 -0.33607 0.22129 C -0.33659 0.22546 -0.33763 0.2294 -0.33841 0.23356 C -0.33971 0.24143 -0.3405 0.24699 -0.34154 0.2544 " pathEditMode="relative" ptsTypes="AAAAAAAAAAAAAAAAAAAAAAAAAAAA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6 0.04769 L -0.0306 0.04769 C -0.03464 0.04653 -0.03907 0.0419 -0.04271 0.04468 C -0.053 0.05231 -0.06081 0.08796 -0.06459 0.10069 L -0.1 0.09769 C -0.11459 0.09653 -0.1293 0.08889 -0.14362 0.09352 C -0.15977 0.09861 -0.17474 0.11319 -0.18959 0.12639 C -0.22032 0.15417 -0.21042 0.16528 -0.24349 0.17662 C -0.26107 0.18264 -0.27904 0.1831 -0.29675 0.18681 L -0.35886 0.19954 C -0.37748 0.21736 -0.39519 0.23773 -0.41446 0.25278 C -0.425 0.26088 -0.43646 0.26412 -0.44753 0.26852 C -0.4487 0.26875 -0.44974 0.26759 -0.45079 0.2669 C -0.45456 0.26481 -0.45847 0.26273 -0.46211 0.25972 C -0.50118 0.22824 -0.48112 0.23819 -0.5 0.22963 C -0.52136 0.24491 -0.49922 0.22986 -0.55873 0.24398 C -0.56068 0.24444 -0.5625 0.24606 -0.56433 0.24699 C -0.56576 0.2456 -0.56693 0.2419 -0.56836 0.24259 C -0.58373 0.24977 -0.58021 0.25324 -0.58933 0.2669 C -0.59584 0.27639 -0.59571 0.27569 -0.60144 0.27986 C -0.60391 0.28611 -0.60664 0.2919 -0.60873 0.29861 C -0.60964 0.30162 -0.60873 0.30671 -0.61029 0.30856 C -0.61355 0.3125 -0.61797 0.31181 -0.62162 0.31435 C -0.6237 0.31574 -0.62539 0.31806 -0.62722 0.32014 C -0.63177 0.33194 -0.62787 0.32431 -0.64427 0.32431 " pathEditMode="relative" ptsTypes="AAAAAAAAAAAAAAAAAAAAAAAA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 0.02685 L -0.0082 0.02685 C -0.06002 0.03357 0.00807 0.02685 -0.07279 0.02246 C -0.08542 0.02176 -0.09805 0.02431 -0.11068 0.02523 C -0.1625 0.10185 -0.13268 0.08496 -0.20026 0.07547 C -0.22864 0.08982 -0.25846 0.09769 -0.28568 0.11852 C -0.29792 0.12778 -0.30534 0.15093 -0.31627 0.16435 C -0.32213 0.1713 -0.3293 0.17385 -0.33568 0.17871 C -0.35273 0.16551 -0.47083 0.06111 -0.50742 0.07408 C -0.5263 0.08056 -0.53346 0.12755 -0.55104 0.14144 C -0.55586 0.14514 -0.56029 0.15139 -0.56549 0.15278 C -0.5901 0.15926 -0.61497 0.16042 -0.63971 0.16435 C -0.70625 0.22824 -0.6776 0.21065 -0.722 0.2331 C -0.72917 0.22639 -0.7362 0.21829 -0.74375 0.21297 C -0.75521 0.2051 -0.75716 0.22014 -0.76797 0.22871 C -0.77266 0.23264 -0.77799 0.23357 -0.78307 0.23588 C -0.78711 0.23172 -0.79127 0.22778 -0.79518 0.22315 C -0.79857 0.21922 -0.8013 0.2132 -0.80495 0.21019 C -0.80573 0.20949 -0.80651 0.21204 -0.80729 0.21297 C -0.80898 0.21875 -0.80963 0.22547 -0.81211 0.23033 C -0.82044 0.24584 -0.84739 0.23611 -0.85091 0.23588 C -0.85325 0.23797 -0.85625 0.23843 -0.85807 0.24167 C -0.86016 0.24514 -0.86094 0.25023 -0.86211 0.25463 C -0.8638 0.26042 -0.86627 0.27315 -0.8694 0.28033 C -0.87096 0.28403 -0.8737 0.28982 -0.87591 0.29329 C -0.87721 0.29537 -0.87838 0.29769 -0.87995 0.29908 C -0.88867 0.30648 -0.89232 0.30787 -0.90013 0.31204 " pathEditMode="relative" ptsTypes="AAAAAAAAAAAAAAAAAAAAAAAAA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9 0.01319 L -0.00899 0.01319 C 2.70833E-6 0.00856 0.00885 0.00416 0.01771 -0.00116 C 0.02643 -0.00625 0.03437 -0.01574 0.04349 -0.01829 C 0.04739 -0.01945 0.05104 -0.01343 0.05481 -0.01111 C 0.0556 -0.00972 0.05612 -0.00625 0.05716 -0.00672 C 0.1233 -0.04329 0.06198 -0.02107 0.10638 -0.03542 C 0.12044 -0.02917 0.10612 -0.03681 0.13294 0.00764 C 0.13724 0.01458 0.13984 0.01643 0.14414 0.02037 C 0.22422 -0.00718 0.1638 0.00393 0.23776 0.01319 C 0.2651 0.01666 0.32005 0.01898 0.32005 0.01898 C 0.32109 0.02291 0.32213 0.02685 0.3233 0.03055 C 0.33021 0.05347 0.34284 0.03194 0.36198 0.02916 C 0.36458 0.03171 0.36888 0.0375 0.37239 0.03634 C 0.37747 0.03449 0.38216 0.03032 0.38698 0.02754 C 0.3888 0.02662 0.39075 0.02569 0.39258 0.02477 C 0.3931 0.02662 0.39349 0.02893 0.39427 0.03055 C 0.39791 0.03819 0.40026 0.03449 0.40638 0.03333 C 0.40742 0.03379 0.40846 0.03472 0.4095 0.03472 C 0.422 0.03472 0.42044 0.0331 0.43294 0.02338 C 0.43893 0.04097 0.43112 0.02245 0.45143 0.03194 C 0.45299 0.03264 0.45273 0.03727 0.4539 0.03912 C 0.45455 0.04028 0.45547 0.04004 0.45638 0.04051 C 0.45664 0.03912 0.45664 0.0375 0.45716 0.03634 C 0.46146 0.02546 0.46276 0.03078 0.47161 0.03194 C 0.47252 0.04004 0.47239 0.0368 0.47239 0.04213 " pathEditMode="relative" ptsTypes="AAAAAAAAAAAAAAAAAAAAAAAAAA">
                                      <p:cBhvr>
                                        <p:cTn id="1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4 0.0743 L 0.01784 0.0743 C -0.0401 0.0044 -0.01133 0.00625 -0.07252 0.05416 C -0.07578 0.05671 -0.07904 0.05995 -0.08216 0.06273 C -0.14206 -0.01343 -0.11575 -0.00371 -0.15143 -0.01181 C -0.1681 0.00208 -0.17565 0.01273 -0.19336 0.01412 C -0.20039 0.01458 -0.20729 0.01203 -0.21432 0.01111 C -0.22135 0.00254 -0.22786 -0.00718 -0.23529 -0.01459 C -0.2375 -0.0169 -0.2401 -0.01736 -0.24258 -0.01736 L -0.27161 -0.01597 C -0.27917 -0.01366 -0.28672 -0.0125 -0.29414 -0.0088 C -0.29974 -0.00625 -0.30482 -0.00093 -0.31029 0.00254 C -0.31159 0.00347 -0.31302 0.00347 -0.31432 0.00393 C -0.31484 0.00115 -0.31419 -0.00463 -0.31588 -0.00463 C -0.32474 -0.00394 -0.33581 0.00578 -0.34414 0.0125 C -0.35104 0.00046 -0.34583 0.00694 -0.36276 0.00694 " pathEditMode="relative" ptsTypes="AAAAAAAAAAAAAAAA">
                                      <p:cBhvr>
                                        <p:cTn id="1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3 0.03634 L 0.4733 0.03634 C 0.48138 0.02963 0.4875 0.02245 0.49661 0.02199 C 0.50039 0.02176 0.50416 0.02384 0.50794 0.02477 C 0.53372 0.06157 0.50221 0.01898 0.59336 0.03495 C 0.59726 0.03541 0.59948 0.04398 0.60312 0.04629 C 0.60794 0.04953 0.61328 0.05023 0.61836 0.05069 C 0.63502 0.05185 0.65169 0.05069 0.66836 0.05069 L 0.66836 0.05069 C 0.67161 0.05116 0.67487 0.05116 0.67812 0.05208 C 0.68242 0.05347 0.68659 0.05717 0.69101 0.05787 C 0.70325 0.05995 0.71575 0.05972 0.72812 0.06065 C 0.75651 0.06319 0.72304 0.06227 0.76849 0.06227 " pathEditMode="relative" ptsTypes="AAAAAAAAAAAAA">
                                      <p:cBhvr>
                                        <p:cTn id="1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8 0.05995 L -0.00768 0.05995 C -0.01614 0.05671 -0.02552 0.0581 -0.03281 0.05 C -0.04817 0.03287 -0.04062 0.03634 -0.05455 0.03426 C -0.05989 0.03842 -0.06549 0.04213 -0.0707 0.04699 C -0.07252 0.04884 -0.07343 0.05347 -0.07552 0.05416 C -0.07916 0.05555 -0.08307 0.05324 -0.08671 0.05277 C -0.09427 0.04467 -0.10169 0.03634 -0.10937 0.02847 C -0.11067 0.02708 -0.11197 0.02477 -0.11341 0.02546 C -0.13046 0.0368 -0.14609 0.05416 -0.16341 0.06435 L -0.17304 0.07014 C -0.17981 0.06389 -0.18671 0.0581 -0.19322 0.05139 C -0.20416 0.04004 -0.21419 0.02569 -0.22552 0.01551 C -0.23098 0.01064 -0.23737 0.00972 -0.24322 0.00694 C -0.25533 0.01875 -0.27421 0.06157 -0.28997 0.03981 C -0.30117 0.02453 -0.31067 0.00532 -0.32226 -0.0088 C -0.32825 -0.01621 -0.33567 -0.01945 -0.34244 -0.02454 C -0.34778 -0.02269 -0.35338 -0.02223 -0.35859 -0.01898 C -0.36588 -0.01412 -0.37226 0.00486 -0.37955 -0.00023 C -0.40286 -0.01644 -0.42083 -0.05093 -0.44153 -0.07639 C -0.44531 -0.08102 -0.45065 -0.07917 -0.4552 -0.08056 C -0.47395 -0.05787 -0.47851 -0.04931 -0.50286 -0.03611 C -0.51002 -0.03218 -0.51783 -0.03241 -0.52539 -0.03033 C -0.53072 -0.03611 -0.5371 -0.03982 -0.54153 -0.04769 C -0.54856 -0.06019 -0.55312 -0.07662 -0.55924 -0.09074 C -0.56145 -0.09561 -0.56406 -0.10023 -0.56653 -0.10486 C -0.57513 -0.0963 -0.58281 -0.08403 -0.59231 -0.07917 C -0.59427 -0.07824 -0.59596 -0.07662 -0.59791 -0.07639 C -0.60364 -0.07523 -0.60924 -0.07523 -0.61484 -0.07477 C -0.61757 -0.07338 -0.62018 -0.07176 -0.62291 -0.07061 C -0.62487 -0.06968 -0.62682 -0.07014 -0.62864 -0.06922 C -0.62955 -0.06852 -0.6302 -0.06736 -0.63099 -0.06621 C -0.63268 -0.06389 -0.63424 -0.06158 -0.63593 -0.05903 C -0.63671 -0.05764 -0.6375 -0.05625 -0.63828 -0.05486 L -0.63997 -0.05186 " pathEditMode="relative" ptsTypes="AAAAAAAAAAAAAAAAAAAAAAAAAAAAAAAAAAA">
                                      <p:cBhvr>
                                        <p:cTn id="1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758 0.06366 L 0.76758 0.06366 C 0.78489 0.02315 0.78528 0.0169 0.80781 -0.01389 C 0.80937 -0.01597 0.81159 -0.01574 0.81354 -0.01667 C 0.81784 -0.01875 0.82226 -0.01945 0.82643 -0.02246 C 0.83437 -0.02824 0.84192 -0.03588 0.84974 -0.04236 C 0.85599 -0.04051 0.86224 -0.03982 0.86836 -0.03681 C 0.86927 -0.03634 0.86901 -0.03264 0.86992 -0.03241 C 0.87552 -0.03148 0.88125 -0.03334 0.88685 -0.0338 L 0.91185 -0.03681 C 0.91328 -0.03287 0.9151 -0.02963 0.91588 -0.02523 C 0.91901 -0.00949 0.91263 -0.01134 0.92239 -0.01389 C 0.92422 -0.01482 0.92604 -0.01667 0.92799 -0.01667 C 0.92903 -0.01667 0.92955 -0.01343 0.93047 -0.01389 C 0.93541 -0.01551 0.9401 -0.01968 0.94492 -0.02246 C 0.94596 -0.02292 0.94713 -0.02338 0.94817 -0.02384 C 0.94922 -0.02338 0.95039 -0.02315 0.95143 -0.02246 C 0.95234 -0.02176 0.95286 -0.01991 0.9539 -0.01945 C 0.95755 -0.01829 0.96133 -0.01852 0.9651 -0.01806 C 0.98151 -0.03935 0.97187 -0.03588 0.97968 -0.03241 C 0.98099 -0.03195 0.98229 -0.03148 0.98372 -0.03102 L 0.98698 -0.02246 " pathEditMode="relative" ptsTypes="AAAAAAAAAAAAAAAAAAAAAA">
                                      <p:cBhvr>
                                        <p:cTn id="1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8372 -0.02685 L 0.98372 -0.02685 C 0.97825 -0.03496 0.97461 -0.05047 0.96758 -0.05116 C 0.95 -0.05255 0.93242 -0.04306 0.91588 -0.03241 C 0.90117 -0.02315 0.88893 -0.00417 0.87474 0.00764 C 0.87057 0.01111 0.86562 0.01157 0.86107 0.01342 C 0.85026 0.01157 0.83932 0.0118 0.82877 0.00764 C 0.81107 0.00069 0.79453 -0.01736 0.77643 -0.01968 L 0.68203 -0.00949 C 0.66484 0.00046 0.64739 0.00972 0.63047 0.0206 C 0.62213 0.02592 0.61471 0.03541 0.60625 0.03912 C 0.59948 0.04213 0.59232 0.04004 0.58528 0.04074 L 0.49896 0.05347 C 0.48685 0.05555 0.47487 0.06203 0.46263 0.06203 C 0.41888 0.06296 0.375 0.05833 0.33125 0.05648 C 0.32955 0.05463 0.31107 0.03125 0.30377 0.03356 C 0.28229 0.04051 0.25742 0.06018 0.23763 0.07639 C 0.23008 0.08287 0.20195 0.10995 0.19088 0.11528 C 0.18437 0.11828 0.17747 0.11805 0.1707 0.11944 C 0.15755 0.11412 0.1444 0.10949 0.13125 0.1037 C 0.12474 0.10092 0.11849 0.09213 0.11185 0.09375 C 0.06901 0.10324 0.06028 0.11319 0.0306 0.13379 C 0.02981 0.13449 0.0289 0.13472 0.02812 0.13518 C 0.02786 0.13379 0.0276 0.13241 0.02734 0.13102 C 0.02708 0.12916 0.02721 0.12662 0.02656 0.12523 C 0.01979 0.1118 0.01159 0.11736 0.00156 0.11666 C -0.02552 0.11227 -0.02748 0.10717 -0.05495 0.12384 C -0.05742 0.12523 -0.05873 0.13055 -0.06055 0.13379 C -0.06081 0.13611 -0.06094 0.13866 -0.06133 0.14097 C -0.06354 0.15393 -0.0681 0.15972 -0.07266 0.17245 C -0.075 0.17893 -0.07696 0.18588 -0.07917 0.19259 C -0.07956 0.19398 -0.08008 0.1956 -0.08073 0.19699 C -0.08151 0.19838 -0.08216 0.20023 -0.08321 0.20116 C -0.08412 0.20208 -0.08529 0.20208 -0.08633 0.20254 C -0.09037 0.20972 -0.09037 0.20903 -0.09362 0.2169 C -0.09505 0.22037 -0.09649 0.22523 -0.09766 0.22847 C -0.09818 0.22986 -0.0987 0.23125 -0.09935 0.23287 " pathEditMode="relative" ptsTypes="AAAAAAAAAAAAAAAAAAAAAAAAAAAAAAAAAAAAA">
                                      <p:cBhvr>
                                        <p:cTn id="2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7 0.30787 L -0.897 0.30787 C -0.89075 0.29398 -0.88581 0.27801 -0.87838 0.26621 C -0.87396 0.25903 -0.86784 0.25579 -0.86224 0.25185 C -0.85976 0.25 -0.8569 0.24931 -0.85417 0.24885 C -0.83841 0.24653 -0.82239 0.24607 -0.80664 0.24329 C -0.69857 0.22361 -0.78555 0.23172 -0.70195 0.22593 C -0.68177 0.24028 -0.70469 0.22547 -0.64792 0.21459 C -0.61992 0.20926 -0.59193 0.20695 -0.56393 0.20301 L -0.54062 0.2044 C -0.53815 0.20533 -0.53646 0.20973 -0.53411 0.21158 C -0.53294 0.21273 -0.53151 0.21273 -0.53008 0.2132 C -0.41875 0.16019 -0.46276 0.17176 -0.40026 0.15857 C -0.39805 0.16297 -0.397 0.17199 -0.39375 0.17153 C -0.36146 0.16644 -0.32995 0.15139 -0.29779 0.14283 C -0.27943 0.13797 -0.26068 0.13519 -0.24219 0.13125 C -0.23489 0.13241 -0.22747 0.13148 -0.22044 0.13426 C -0.21732 0.13542 -0.21536 0.14167 -0.21237 0.14283 C -0.20417 0.14607 -0.1957 0.1456 -0.18737 0.14723 L -0.10664 0.11273 C -0.09583 0.10787 -0.08555 0.09908 -0.07448 0.09699 C -0.0707 0.0963 -0.06758 0.10255 -0.06393 0.10417 C -0.06002 0.10579 -0.05586 0.10602 -0.05182 0.10695 C -0.05026 0.10834 -0.04857 0.10973 -0.047 0.11135 C -0.04557 0.1125 -0.04453 0.11505 -0.04297 0.11551 C -0.04088 0.11644 -0.03867 0.11551 -0.03646 0.11551 " pathEditMode="relative" ptsTypes="AAAAAAAAAAAAAAAAAAAAAAAAAA">
                                      <p:cBhvr>
                                        <p:cTn id="2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02 0.3287 L -0.64102 0.3287 C -0.55013 0.27824 -0.5905 0.2875 -0.52175 0.28264 C -0.47709 0.24838 -0.42956 0.22384 -0.38789 0.1794 C -0.36641 0.15648 -0.34701 0.12523 -0.32331 0.11065 C -0.31641 0.10625 -0.30899 0.1037 -0.30235 0.09769 C -0.19245 -0.00255 -0.2556 0.04167 -0.21368 0.01319 C -0.21133 0.0213 -0.2099 0.03056 -0.20638 0.0375 C -0.20521 0.04005 -0.20274 0.03912 -0.20079 0.03889 C -0.1836 0.03634 -0.16641 0.03218 -0.14922 0.02894 C -0.1444 0.03032 -0.13855 0.02778 -0.13464 0.0331 C -0.12657 0.04444 -0.12539 0.07222 -0.11537 0.07616 C -0.1043 0.08056 -0.09454 0.06019 -0.08386 0.05324 C -0.08177 0.05185 -0.07956 0.05231 -0.07748 0.05185 C -0.05795 0.06111 -0.07813 0.05394 -0.04349 0.04745 C -0.04154 0.04722 -0.03972 0.04931 -0.03789 0.05046 C -0.03217 0.05347 -0.0349 0.05324 -0.03151 0.05324 " pathEditMode="relative" ptsTypes="AAAAAAAAAAAAAAAAA">
                                      <p:cBhvr>
                                        <p:cTn id="2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037 0.25 L -0.34037 0.25 C -0.33737 0.23889 -0.33529 0.22685 -0.33138 0.2169 C -0.32018 0.18819 -0.29714 0.14884 -0.28138 0.13078 C -0.26966 0.11736 -0.25391 0.10879 -0.24024 0.10069 C -0.23867 0.10185 -0.23711 0.10278 -0.23555 0.1037 C -0.21484 0.11412 -0.22487 0.10092 -0.1832 0.08935 C -0.15716 0.08217 -0.13086 0.0787 -0.10495 0.07222 C -0.103 0.08125 -0.10221 0.0912 -0.09922 0.0993 C -0.09063 0.12315 -0.07305 0.0912 -0.06615 0.08634 C -0.05755 0.08055 -0.04844 0.07685 -0.03958 0.07222 C -0.025 0.07639 -0.03867 0.07014 -0.02096 0.11666 C -0.01992 0.11944 -0.01784 0.12037 -0.01615 0.12222 C -0.00703 0.11852 0.00234 0.11597 0.0112 0.11088 C 0.04388 0.09213 0.01784 0.09861 0.0362 0.09514 C 0.03685 0.10278 0.03359 0.1162 0.03789 0.11805 C 0.04466 0.12083 0.05065 0.10787 0.05729 0.1037 C 0.0625 0.10023 0.06797 0.09791 0.07331 0.09514 C 0.07422 0.09977 0.07435 0.10509 0.07578 0.10949 C 0.07643 0.11134 0.07786 0.1125 0.07904 0.11227 C 0.0862 0.11018 0.09297 0.10486 0.1 0.10231 C 0.10391 0.10069 0.10807 0.10023 0.11211 0.0993 C 0.11237 0.10278 0.1112 0.11111 0.11289 0.10949 C 0.11575 0.10648 0.11992 0.09051 0.12253 0.08356 C 0.12279 0.0831 0.12305 0.08264 0.12344 0.08217 " pathEditMode="relative" ptsTypes="AAAAAAAAAAAAAAAAAAAAAAAAA">
                                      <p:cBhvr>
                                        <p:cTn id="2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2" grpId="0" animBg="1"/>
      <p:bldP spid="32" grpId="1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A77B2-D5B6-CBF5-97E7-1CEF2C27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Agradecimientos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FCF50-6988-F8CD-0AC7-2F7A9FD87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err="1"/>
              <a:t>Muchisimas</a:t>
            </a:r>
            <a:r>
              <a:rPr lang="es-GT" dirty="0"/>
              <a:t> gracias por ver.</a:t>
            </a:r>
          </a:p>
        </p:txBody>
      </p:sp>
    </p:spTree>
    <p:extLst>
      <p:ext uri="{BB962C8B-B14F-4D97-AF65-F5344CB8AC3E}">
        <p14:creationId xmlns:p14="http://schemas.microsoft.com/office/powerpoint/2010/main" val="77602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</TotalTime>
  <Words>184</Words>
  <Application>Microsoft Office PowerPoint</Application>
  <PresentationFormat>Panorámica</PresentationFormat>
  <Paragraphs>20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Century Gothic</vt:lpstr>
      <vt:lpstr>Wingdings 3</vt:lpstr>
      <vt:lpstr>Ion</vt:lpstr>
      <vt:lpstr>Ejercicio 5</vt:lpstr>
      <vt:lpstr>Presentación de PowerPoint</vt:lpstr>
      <vt:lpstr>Agradecimientos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 Angel Antonio Rodas Barillas</dc:creator>
  <cp:lastModifiedBy>Luis Angel Antonio Rodas Barillas</cp:lastModifiedBy>
  <cp:revision>1</cp:revision>
  <dcterms:created xsi:type="dcterms:W3CDTF">2025-11-06T01:20:36Z</dcterms:created>
  <dcterms:modified xsi:type="dcterms:W3CDTF">2025-11-06T02:17:43Z</dcterms:modified>
</cp:coreProperties>
</file>