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3874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264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930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08553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781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93295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9442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2636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723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1127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4246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5236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975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5352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030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833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91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C88E9E7-A7FA-4DB3-9925-7677B56BA0A4}" type="datetimeFigureOut">
              <a:rPr lang="es-GT" smtClean="0"/>
              <a:t>12/11/2025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2081BB2-0789-4307-812D-B5E6CEF1E1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5016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3F2CD-1FAC-317A-68C4-81ADE6CF88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Ejercicio 09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F4A6F5-1830-B84D-D015-B5088E8159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Luis Rodas (1479)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1829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erro 1">
            <a:extLst>
              <a:ext uri="{FF2B5EF4-FFF2-40B4-BE49-F238E27FC236}">
                <a16:creationId xmlns:a16="http://schemas.microsoft.com/office/drawing/2014/main" id="{5FD24022-EA3E-E316-7B1F-454B5915031B}"/>
              </a:ext>
            </a:extLst>
          </p:cNvPr>
          <p:cNvGrpSpPr/>
          <p:nvPr/>
        </p:nvGrpSpPr>
        <p:grpSpPr>
          <a:xfrm>
            <a:off x="347197" y="317369"/>
            <a:ext cx="1800000" cy="2097464"/>
            <a:chOff x="347197" y="317369"/>
            <a:chExt cx="1800000" cy="2097464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D43CCE61-0859-D989-FC05-6C7FBD7F53DA}"/>
                </a:ext>
              </a:extLst>
            </p:cNvPr>
            <p:cNvSpPr/>
            <p:nvPr/>
          </p:nvSpPr>
          <p:spPr>
            <a:xfrm>
              <a:off x="347197" y="317369"/>
              <a:ext cx="1800000" cy="209746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1026" name="Picture 2" descr="Ilustración de vector de dibujos animados lindo cachorro perro">
              <a:extLst>
                <a:ext uri="{FF2B5EF4-FFF2-40B4-BE49-F238E27FC236}">
                  <a16:creationId xmlns:a16="http://schemas.microsoft.com/office/drawing/2014/main" id="{595924BD-9AA1-F5EB-8D03-E2EEB8792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000" l="9778" r="89778">
                          <a14:foregroundMark x1="16444" y1="24444" x2="48889" y2="28889"/>
                          <a14:foregroundMark x1="19556" y1="46222" x2="24444" y2="23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120" y="527705"/>
              <a:ext cx="1634077" cy="163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perro 2">
            <a:extLst>
              <a:ext uri="{FF2B5EF4-FFF2-40B4-BE49-F238E27FC236}">
                <a16:creationId xmlns:a16="http://schemas.microsoft.com/office/drawing/2014/main" id="{4FA72145-584C-175F-DCFE-E3E5CEA6310A}"/>
              </a:ext>
            </a:extLst>
          </p:cNvPr>
          <p:cNvGrpSpPr/>
          <p:nvPr/>
        </p:nvGrpSpPr>
        <p:grpSpPr>
          <a:xfrm>
            <a:off x="7907318" y="316033"/>
            <a:ext cx="1800000" cy="2098800"/>
            <a:chOff x="7907318" y="316033"/>
            <a:chExt cx="1800000" cy="209880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8F6F4B24-102F-9146-CF36-E5B071BF6A82}"/>
                </a:ext>
              </a:extLst>
            </p:cNvPr>
            <p:cNvSpPr/>
            <p:nvPr/>
          </p:nvSpPr>
          <p:spPr>
            <a:xfrm>
              <a:off x="7907318" y="316033"/>
              <a:ext cx="1800000" cy="20988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1028" name="Picture 4" descr="Ilustración de vector de dibujos animados lindo cachorro perro">
              <a:extLst>
                <a:ext uri="{FF2B5EF4-FFF2-40B4-BE49-F238E27FC236}">
                  <a16:creationId xmlns:a16="http://schemas.microsoft.com/office/drawing/2014/main" id="{DB156160-924D-9071-D216-B2EB03897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00" b="94222" l="9778" r="89778">
                          <a14:foregroundMark x1="43556" y1="22222" x2="28889" y2="26222"/>
                          <a14:foregroundMark x1="32444" y1="19556" x2="17778" y2="39111"/>
                          <a14:foregroundMark x1="15556" y1="18667" x2="31111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1731" y="580877"/>
              <a:ext cx="1695587" cy="1695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ato2">
            <a:extLst>
              <a:ext uri="{FF2B5EF4-FFF2-40B4-BE49-F238E27FC236}">
                <a16:creationId xmlns:a16="http://schemas.microsoft.com/office/drawing/2014/main" id="{D52D91B9-D38B-4638-6052-E8B1F22E70C2}"/>
              </a:ext>
            </a:extLst>
          </p:cNvPr>
          <p:cNvGrpSpPr/>
          <p:nvPr/>
        </p:nvGrpSpPr>
        <p:grpSpPr>
          <a:xfrm>
            <a:off x="310946" y="4119513"/>
            <a:ext cx="1800000" cy="2097464"/>
            <a:chOff x="310946" y="4119513"/>
            <a:chExt cx="1800000" cy="2097464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9625F2D6-A748-CFE2-2B1A-E459850355F2}"/>
                </a:ext>
              </a:extLst>
            </p:cNvPr>
            <p:cNvSpPr/>
            <p:nvPr/>
          </p:nvSpPr>
          <p:spPr>
            <a:xfrm>
              <a:off x="310946" y="4119513"/>
              <a:ext cx="1800000" cy="209746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1030" name="Picture 6" descr="Imágenes de Gato animado lindo - Descarga gratuita en Freepik">
              <a:extLst>
                <a:ext uri="{FF2B5EF4-FFF2-40B4-BE49-F238E27FC236}">
                  <a16:creationId xmlns:a16="http://schemas.microsoft.com/office/drawing/2014/main" id="{EF77A495-80D2-EACC-45C2-3DBE25F1F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8551">
                          <a14:foregroundMark x1="24638" y1="90574" x2="38164" y2="92623"/>
                          <a14:foregroundMark x1="57488" y1="91393" x2="74879" y2="92213"/>
                          <a14:foregroundMark x1="90338" y1="78279" x2="90821" y2="709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92" y="4411548"/>
              <a:ext cx="1531655" cy="1805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ato 1">
            <a:extLst>
              <a:ext uri="{FF2B5EF4-FFF2-40B4-BE49-F238E27FC236}">
                <a16:creationId xmlns:a16="http://schemas.microsoft.com/office/drawing/2014/main" id="{DDAB15A8-F82E-65B5-5BAE-D74F42F6CB97}"/>
              </a:ext>
            </a:extLst>
          </p:cNvPr>
          <p:cNvGrpSpPr/>
          <p:nvPr/>
        </p:nvGrpSpPr>
        <p:grpSpPr>
          <a:xfrm>
            <a:off x="10197969" y="334101"/>
            <a:ext cx="1800000" cy="2097464"/>
            <a:chOff x="10197969" y="334101"/>
            <a:chExt cx="1800000" cy="2097464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DBD5A123-45AC-CCD5-7E1A-B1A35AED9EE5}"/>
                </a:ext>
              </a:extLst>
            </p:cNvPr>
            <p:cNvSpPr/>
            <p:nvPr/>
          </p:nvSpPr>
          <p:spPr>
            <a:xfrm>
              <a:off x="10197969" y="334101"/>
              <a:ext cx="1800000" cy="209746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1034" name="Picture 10" descr="Imágenes de Gato animado lindo - Descarga gratuita en Freepik">
              <a:extLst>
                <a:ext uri="{FF2B5EF4-FFF2-40B4-BE49-F238E27FC236}">
                  <a16:creationId xmlns:a16="http://schemas.microsoft.com/office/drawing/2014/main" id="{047BB4ED-D806-6D20-6124-0F3D19070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30" b="100000" l="0" r="100000">
                          <a14:foregroundMark x1="24638" y1="90984" x2="40097" y2="93852"/>
                          <a14:foregroundMark x1="58454" y1="92213" x2="78261" y2="92213"/>
                          <a14:foregroundMark x1="89855" y1="78689" x2="89855" y2="68852"/>
                          <a14:foregroundMark x1="34300" y1="89754" x2="18841" y2="893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8734" y="620819"/>
              <a:ext cx="1438470" cy="169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conejo 2">
            <a:extLst>
              <a:ext uri="{FF2B5EF4-FFF2-40B4-BE49-F238E27FC236}">
                <a16:creationId xmlns:a16="http://schemas.microsoft.com/office/drawing/2014/main" id="{42FF0B4F-DF69-AB5B-D42E-18EB01C31205}"/>
              </a:ext>
            </a:extLst>
          </p:cNvPr>
          <p:cNvGrpSpPr/>
          <p:nvPr/>
        </p:nvGrpSpPr>
        <p:grpSpPr>
          <a:xfrm>
            <a:off x="2939390" y="4119513"/>
            <a:ext cx="1800000" cy="2097464"/>
            <a:chOff x="2939390" y="4119513"/>
            <a:chExt cx="1800000" cy="2097464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62905F50-820F-8293-6C4E-F046C01540C4}"/>
                </a:ext>
              </a:extLst>
            </p:cNvPr>
            <p:cNvSpPr/>
            <p:nvPr/>
          </p:nvSpPr>
          <p:spPr>
            <a:xfrm>
              <a:off x="2939390" y="4119513"/>
              <a:ext cx="1800000" cy="209746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1036" name="Picture 12" descr="Imágenes de Conejo animado - Descarga gratuita en Freepik">
              <a:extLst>
                <a:ext uri="{FF2B5EF4-FFF2-40B4-BE49-F238E27FC236}">
                  <a16:creationId xmlns:a16="http://schemas.microsoft.com/office/drawing/2014/main" id="{7875F2CC-A29B-C8E6-ED70-AE77A4775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477" y="4559756"/>
              <a:ext cx="1606731" cy="160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conejo 1">
            <a:extLst>
              <a:ext uri="{FF2B5EF4-FFF2-40B4-BE49-F238E27FC236}">
                <a16:creationId xmlns:a16="http://schemas.microsoft.com/office/drawing/2014/main" id="{0198B674-0960-E84F-A174-BE6DB6297971}"/>
              </a:ext>
            </a:extLst>
          </p:cNvPr>
          <p:cNvGrpSpPr/>
          <p:nvPr/>
        </p:nvGrpSpPr>
        <p:grpSpPr>
          <a:xfrm>
            <a:off x="7907318" y="4119513"/>
            <a:ext cx="1800000" cy="2097464"/>
            <a:chOff x="7907318" y="4119513"/>
            <a:chExt cx="1800000" cy="2097464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F42AE247-07D1-F7F7-375B-A3A03FFB220A}"/>
                </a:ext>
              </a:extLst>
            </p:cNvPr>
            <p:cNvSpPr/>
            <p:nvPr/>
          </p:nvSpPr>
          <p:spPr>
            <a:xfrm>
              <a:off x="7907318" y="4119513"/>
              <a:ext cx="1800000" cy="209746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1038" name="conejo 1" descr="Imágenes de Conejo animado - Descarga gratuita en Freepik">
              <a:extLst>
                <a:ext uri="{FF2B5EF4-FFF2-40B4-BE49-F238E27FC236}">
                  <a16:creationId xmlns:a16="http://schemas.microsoft.com/office/drawing/2014/main" id="{04BE28F1-42A9-60A3-697E-CEA9FEA42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413" y="4381534"/>
              <a:ext cx="1773809" cy="1773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pajaro 2">
            <a:extLst>
              <a:ext uri="{FF2B5EF4-FFF2-40B4-BE49-F238E27FC236}">
                <a16:creationId xmlns:a16="http://schemas.microsoft.com/office/drawing/2014/main" id="{B4B83C14-2447-FDFC-53DD-B4C102E87E95}"/>
              </a:ext>
            </a:extLst>
          </p:cNvPr>
          <p:cNvGrpSpPr/>
          <p:nvPr/>
        </p:nvGrpSpPr>
        <p:grpSpPr>
          <a:xfrm>
            <a:off x="2939390" y="317369"/>
            <a:ext cx="1800000" cy="2097464"/>
            <a:chOff x="2939390" y="317369"/>
            <a:chExt cx="1800000" cy="2097464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4442D67F-7088-0284-6875-81157EAD94D7}"/>
                </a:ext>
              </a:extLst>
            </p:cNvPr>
            <p:cNvSpPr/>
            <p:nvPr/>
          </p:nvSpPr>
          <p:spPr>
            <a:xfrm>
              <a:off x="2939390" y="317369"/>
              <a:ext cx="1800000" cy="209746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1040" name="Picture 16" descr="pájaro azul de dibujos animados sentado en la rama de un árbol 5162311  Vector en Vecteezy">
              <a:extLst>
                <a:ext uri="{FF2B5EF4-FFF2-40B4-BE49-F238E27FC236}">
                  <a16:creationId xmlns:a16="http://schemas.microsoft.com/office/drawing/2014/main" id="{862AFA6D-F867-98BC-BC5F-AA28570CF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573" l="0" r="98148">
                          <a14:foregroundMark x1="47685" y1="10256" x2="60185" y2="18803"/>
                          <a14:foregroundMark x1="42593" y1="8974" x2="37037" y2="158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412" y="691513"/>
              <a:ext cx="1434647" cy="155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pajaro 1">
            <a:extLst>
              <a:ext uri="{FF2B5EF4-FFF2-40B4-BE49-F238E27FC236}">
                <a16:creationId xmlns:a16="http://schemas.microsoft.com/office/drawing/2014/main" id="{4768FA9B-C29F-9A8B-E993-5F2B99514099}"/>
              </a:ext>
            </a:extLst>
          </p:cNvPr>
          <p:cNvGrpSpPr/>
          <p:nvPr/>
        </p:nvGrpSpPr>
        <p:grpSpPr>
          <a:xfrm>
            <a:off x="5423354" y="4119513"/>
            <a:ext cx="1800000" cy="2097464"/>
            <a:chOff x="5423354" y="4119513"/>
            <a:chExt cx="1800000" cy="2097464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E082BD98-53AE-C358-770C-8F76D7FE9D0E}"/>
                </a:ext>
              </a:extLst>
            </p:cNvPr>
            <p:cNvSpPr/>
            <p:nvPr/>
          </p:nvSpPr>
          <p:spPr>
            <a:xfrm>
              <a:off x="5423354" y="4119513"/>
              <a:ext cx="1800000" cy="209746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1042" name="Picture 18" descr="pájaro azul de dibujos animados sentado en la rama de un árbol 5162311  Vector en Vecteezy">
              <a:extLst>
                <a:ext uri="{FF2B5EF4-FFF2-40B4-BE49-F238E27FC236}">
                  <a16:creationId xmlns:a16="http://schemas.microsoft.com/office/drawing/2014/main" id="{9EBF31B9-D6C9-D0D4-4589-F5E42EA6F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54630" y1="8120" x2="55093" y2="19658"/>
                          <a14:foregroundMark x1="46296" y1="10684" x2="36111" y2="15385"/>
                          <a14:foregroundMark x1="19444" y1="28205" x2="21759" y2="397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564" y="4411548"/>
              <a:ext cx="1581953" cy="1713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caballo 1">
            <a:extLst>
              <a:ext uri="{FF2B5EF4-FFF2-40B4-BE49-F238E27FC236}">
                <a16:creationId xmlns:a16="http://schemas.microsoft.com/office/drawing/2014/main" id="{E565497C-67F1-D492-2A1A-0ACA9FD3BA12}"/>
              </a:ext>
            </a:extLst>
          </p:cNvPr>
          <p:cNvGrpSpPr/>
          <p:nvPr/>
        </p:nvGrpSpPr>
        <p:grpSpPr>
          <a:xfrm>
            <a:off x="5423354" y="317369"/>
            <a:ext cx="1800000" cy="2097464"/>
            <a:chOff x="5423354" y="317369"/>
            <a:chExt cx="1800000" cy="2097464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540DFC2F-F621-5F0D-FB05-D86FF2345F6F}"/>
                </a:ext>
              </a:extLst>
            </p:cNvPr>
            <p:cNvSpPr/>
            <p:nvPr/>
          </p:nvSpPr>
          <p:spPr>
            <a:xfrm>
              <a:off x="5423354" y="317369"/>
              <a:ext cx="1800000" cy="209746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1044" name="Picture 20" descr="Ilustración animal de dibujos animados de caballo semental pequeño | Vector  Premium">
              <a:extLst>
                <a:ext uri="{FF2B5EF4-FFF2-40B4-BE49-F238E27FC236}">
                  <a16:creationId xmlns:a16="http://schemas.microsoft.com/office/drawing/2014/main" id="{E3D6D33F-27CB-35A8-FDDE-3B73659EF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81" b="97479" l="9906" r="957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583" y="527705"/>
              <a:ext cx="1557718" cy="1748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" name="caballo 2">
            <a:extLst>
              <a:ext uri="{FF2B5EF4-FFF2-40B4-BE49-F238E27FC236}">
                <a16:creationId xmlns:a16="http://schemas.microsoft.com/office/drawing/2014/main" id="{D6E319A9-0D1B-FB0B-E7FA-0798A21E9404}"/>
              </a:ext>
            </a:extLst>
          </p:cNvPr>
          <p:cNvGrpSpPr/>
          <p:nvPr/>
        </p:nvGrpSpPr>
        <p:grpSpPr>
          <a:xfrm>
            <a:off x="10197969" y="4119513"/>
            <a:ext cx="1800000" cy="2097464"/>
            <a:chOff x="10197969" y="4119513"/>
            <a:chExt cx="1800000" cy="2097464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D66F4685-1F2E-A986-2888-C655876F1D90}"/>
                </a:ext>
              </a:extLst>
            </p:cNvPr>
            <p:cNvSpPr/>
            <p:nvPr/>
          </p:nvSpPr>
          <p:spPr>
            <a:xfrm>
              <a:off x="10197969" y="4119513"/>
              <a:ext cx="1800000" cy="2097464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1046" name="Picture 22" descr="Ilustración animal de dibujos animados de caballo semental pequeño | Vector  Premium">
              <a:extLst>
                <a:ext uri="{FF2B5EF4-FFF2-40B4-BE49-F238E27FC236}">
                  <a16:creationId xmlns:a16="http://schemas.microsoft.com/office/drawing/2014/main" id="{59291CC0-CBBA-503F-900C-566D43F6A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521" b="100000" l="9906" r="990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7969" y="4259565"/>
              <a:ext cx="1743577" cy="1957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8" name="que sera" descr="Qué será? ¿qué será? – LOM Chile">
            <a:extLst>
              <a:ext uri="{FF2B5EF4-FFF2-40B4-BE49-F238E27FC236}">
                <a16:creationId xmlns:a16="http://schemas.microsoft.com/office/drawing/2014/main" id="{14C64370-3463-BF4D-9A57-12B793FBE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8" y="27170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Qué será? ¿qué será? – LOM Chile">
            <a:extLst>
              <a:ext uri="{FF2B5EF4-FFF2-40B4-BE49-F238E27FC236}">
                <a16:creationId xmlns:a16="http://schemas.microsoft.com/office/drawing/2014/main" id="{5A4BBA28-DE61-CD8E-D6E4-34B4CC07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03" y="28844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Qué será? ¿qué será? – LOM Chile">
            <a:extLst>
              <a:ext uri="{FF2B5EF4-FFF2-40B4-BE49-F238E27FC236}">
                <a16:creationId xmlns:a16="http://schemas.microsoft.com/office/drawing/2014/main" id="{9308BD0A-74CA-49B9-352E-DC861068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73" y="271707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Qué será? ¿qué será? – LOM Chile">
            <a:extLst>
              <a:ext uri="{FF2B5EF4-FFF2-40B4-BE49-F238E27FC236}">
                <a16:creationId xmlns:a16="http://schemas.microsoft.com/office/drawing/2014/main" id="{95A0F14F-CD84-B65F-6237-18AE85795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78" y="27170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Qué será? ¿qué será? – LOM Chile">
            <a:extLst>
              <a:ext uri="{FF2B5EF4-FFF2-40B4-BE49-F238E27FC236}">
                <a16:creationId xmlns:a16="http://schemas.microsoft.com/office/drawing/2014/main" id="{1148AE0F-5199-D376-BCB0-92BE18DC4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463" y="28844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Qué será? ¿qué será? – LOM Chile">
            <a:extLst>
              <a:ext uri="{FF2B5EF4-FFF2-40B4-BE49-F238E27FC236}">
                <a16:creationId xmlns:a16="http://schemas.microsoft.com/office/drawing/2014/main" id="{896CB732-3653-5BB4-36A7-EA9B5CF93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6" y="407385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Qué será? ¿qué será? – LOM Chile">
            <a:extLst>
              <a:ext uri="{FF2B5EF4-FFF2-40B4-BE49-F238E27FC236}">
                <a16:creationId xmlns:a16="http://schemas.microsoft.com/office/drawing/2014/main" id="{65F62A31-F310-456C-6A92-594874B2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07" y="409668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Qué será? ¿qué será? – LOM Chile">
            <a:extLst>
              <a:ext uri="{FF2B5EF4-FFF2-40B4-BE49-F238E27FC236}">
                <a16:creationId xmlns:a16="http://schemas.microsoft.com/office/drawing/2014/main" id="{D6B3CC40-57AD-D4C8-B0FC-8069243B9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88" y="411951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Qué será? ¿qué será? – LOM Chile">
            <a:extLst>
              <a:ext uri="{FF2B5EF4-FFF2-40B4-BE49-F238E27FC236}">
                <a16:creationId xmlns:a16="http://schemas.microsoft.com/office/drawing/2014/main" id="{774CEFDB-B486-CA93-8BE5-1DC5B8E16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78" y="4097309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Qué será? ¿qué será? – LOM Chile">
            <a:extLst>
              <a:ext uri="{FF2B5EF4-FFF2-40B4-BE49-F238E27FC236}">
                <a16:creationId xmlns:a16="http://schemas.microsoft.com/office/drawing/2014/main" id="{7146E13E-245F-C7D2-347C-B8AE537D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988" y="4096681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47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38</TotalTime>
  <Words>7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Malla</vt:lpstr>
      <vt:lpstr>Ejercicio 09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Angel Antonio Rodas Barillas</dc:creator>
  <cp:lastModifiedBy>Luis Angel Antonio Rodas Barillas</cp:lastModifiedBy>
  <cp:revision>1</cp:revision>
  <dcterms:created xsi:type="dcterms:W3CDTF">2025-11-13T02:41:52Z</dcterms:created>
  <dcterms:modified xsi:type="dcterms:W3CDTF">2025-11-13T03:20:16Z</dcterms:modified>
</cp:coreProperties>
</file>