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56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9331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8643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103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790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015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3549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0512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582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0356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3255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A2DFC-01EA-44FD-A0EF-F6B23DAB2DEF}" type="datetimeFigureOut">
              <a:rPr lang="es-GT" smtClean="0"/>
              <a:t>18/11/2025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155DE-A4BF-4DC0-9445-6BCF48D3598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69704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58"/>
            <a:ext cx="12192000" cy="705916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5438" y="207265"/>
            <a:ext cx="4500562" cy="4500562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958" y="3060191"/>
            <a:ext cx="1783432" cy="2002155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419958" y="3060191"/>
            <a:ext cx="1170432" cy="71932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Venta de Teléfonos.</a:t>
            </a:r>
            <a:endParaRPr lang="es-GT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454" y="888233"/>
            <a:ext cx="4144951" cy="4144951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6051" y="3133727"/>
            <a:ext cx="1772807" cy="177280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4768" y="3703987"/>
            <a:ext cx="1336019" cy="200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915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59259E-6 L -4.16667E-6 0.00023 C -0.03242 -0.00532 -0.0345 -0.00625 -0.08724 -2.59259E-6 C -0.09257 0.0007 -0.09752 0.00533 -0.10247 0.00903 C -0.10416 0.01019 -0.10599 0.01088 -0.10755 0.0125 C -0.14778 0.05556 -0.11132 0.0176 -0.12669 0.03588 C -0.13242 0.0426 -0.13828 0.04908 -0.14401 0.05579 C -0.14505 0.05695 -0.147 0.05949 -0.147 0.05972 C -0.1582 0.05579 -0.1694 0.05324 -0.18046 0.04861 C -0.18242 0.04769 -0.18372 0.04468 -0.18554 0.04306 C -0.19713 0.03403 -0.19309 0.03797 -0.20078 0.03426 C -0.20182 0.03357 -0.20273 0.03264 -0.20377 0.03241 C -0.20742 0.03148 -0.21119 0.03125 -0.21497 0.03056 C -0.21862 0.03125 -0.22239 0.03079 -0.22604 0.03241 C -0.22799 0.0331 -0.22942 0.03611 -0.23112 0.03773 C -0.23619 0.04213 -0.24114 0.04653 -0.24635 0.05047 C -0.25286 0.0551 -0.25729 0.05463 -0.26458 0.05579 C -0.28151 0.05324 -0.27487 0.05602 -0.29401 0.04306 C -0.29544 0.04213 -0.29661 0.04051 -0.29804 0.03959 C -0.29895 0.03889 -0.30013 0.03866 -0.30104 0.03773 C -0.3052 0.03426 -0.30898 0.02986 -0.31328 0.02685 C -0.3151 0.0257 -0.31731 0.0257 -0.31927 0.02523 C -0.33151 0.0257 -0.34362 0.02523 -0.35586 0.02685 C -0.36093 0.02778 -0.36614 0.0294 -0.37096 0.03241 C -0.37304 0.03357 -0.375 0.03542 -0.37708 0.03588 C -0.38216 0.03727 -0.38724 0.03727 -0.39231 0.03773 C -0.3983 0.03727 -0.40455 0.03773 -0.41054 0.03588 C -0.41276 0.03542 -0.41458 0.03241 -0.41666 0.03056 C -0.4177 0.0294 -0.41862 0.02801 -0.41966 0.02685 C -0.42096 0.0257 -0.42239 0.02477 -0.42369 0.02338 C -0.42643 0.0206 -0.42916 0.01736 -0.43177 0.01435 C -0.43255 0.0125 -0.43268 0.00926 -0.43385 0.00903 C -0.43776 0.00834 -0.4608 0.01158 -0.46731 0.0125 C -0.47773 0.00949 -0.48841 0.00764 -0.49869 0.00347 C -0.50039 0.00278 -0.5013 -0.00023 -0.50273 -0.00185 C -0.51862 -0.01944 -0.48424 0.02431 -0.51588 -0.01805 C -0.51692 -0.01944 -0.5177 -0.02129 -0.51901 -0.02176 C -0.53138 -0.02546 -0.54401 -0.02754 -0.55651 -0.03055 C -0.56458 -0.03796 -0.56028 -0.03287 -0.56966 -0.05416 C -0.57044 -0.05578 -0.57083 -0.05787 -0.57161 -0.05949 C -0.57382 -0.06319 -0.57591 -0.06574 -0.57877 -0.06666 C -0.57942 -0.0669 -0.58007 -0.06666 -0.58072 -0.06666 " pathEditMode="relative" rAng="0" ptsTypes="AAAAAAAAAAAAAAAAAAAAAAAAAAAAAAAAAAAAAA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036" y="-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337" y="351258"/>
            <a:ext cx="12192000" cy="6852731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752985" y="3949664"/>
            <a:ext cx="2458352" cy="2581351"/>
          </a:xfrm>
          <a:prstGeom prst="rect">
            <a:avLst/>
          </a:prstGeom>
        </p:spPr>
      </p:pic>
      <p:sp>
        <p:nvSpPr>
          <p:cNvPr id="12" name="Llamada ovalada 11"/>
          <p:cNvSpPr/>
          <p:nvPr/>
        </p:nvSpPr>
        <p:spPr>
          <a:xfrm flipH="1">
            <a:off x="10623851" y="2604495"/>
            <a:ext cx="1503663" cy="995851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Con permiso</a:t>
            </a:r>
            <a:endParaRPr lang="es-GT" dirty="0"/>
          </a:p>
        </p:txBody>
      </p:sp>
      <p:sp>
        <p:nvSpPr>
          <p:cNvPr id="13" name="Llamada ovalada 12"/>
          <p:cNvSpPr/>
          <p:nvPr/>
        </p:nvSpPr>
        <p:spPr>
          <a:xfrm>
            <a:off x="1223319" y="1899285"/>
            <a:ext cx="1458098" cy="1203135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Pase adelante</a:t>
            </a:r>
            <a:endParaRPr lang="es-GT" dirty="0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4028" y="2985837"/>
            <a:ext cx="2087262" cy="354517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35" y="2842054"/>
            <a:ext cx="2789673" cy="384127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7352" y="3600346"/>
            <a:ext cx="2808130" cy="3603643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3233" y="3253756"/>
            <a:ext cx="2091527" cy="1391816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030" y="3426364"/>
            <a:ext cx="2167279" cy="1450926"/>
          </a:xfrm>
          <a:prstGeom prst="rect">
            <a:avLst/>
          </a:prstGeom>
        </p:spPr>
      </p:pic>
      <p:sp>
        <p:nvSpPr>
          <p:cNvPr id="16" name="Llamada ovalada 15"/>
          <p:cNvSpPr/>
          <p:nvPr/>
        </p:nvSpPr>
        <p:spPr>
          <a:xfrm>
            <a:off x="5366995" y="1661983"/>
            <a:ext cx="1933512" cy="1591773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Hola buenas, vengo por los teléfonos</a:t>
            </a:r>
            <a:endParaRPr lang="es-GT" dirty="0"/>
          </a:p>
        </p:txBody>
      </p:sp>
      <p:sp>
        <p:nvSpPr>
          <p:cNvPr id="17" name="Llamada ovalada 16"/>
          <p:cNvSpPr/>
          <p:nvPr/>
        </p:nvSpPr>
        <p:spPr>
          <a:xfrm>
            <a:off x="1184545" y="1757254"/>
            <a:ext cx="1680519" cy="133453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Claro, aquí están</a:t>
            </a:r>
            <a:endParaRPr lang="es-GT" dirty="0"/>
          </a:p>
        </p:txBody>
      </p:sp>
      <p:sp>
        <p:nvSpPr>
          <p:cNvPr id="18" name="Llamada ovalada 17"/>
          <p:cNvSpPr/>
          <p:nvPr/>
        </p:nvSpPr>
        <p:spPr>
          <a:xfrm>
            <a:off x="4039145" y="2070641"/>
            <a:ext cx="1420989" cy="132385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Muchas gracias</a:t>
            </a:r>
            <a:endParaRPr lang="es-GT" dirty="0"/>
          </a:p>
        </p:txBody>
      </p:sp>
      <p:sp>
        <p:nvSpPr>
          <p:cNvPr id="21" name="Llamada ovalada 20"/>
          <p:cNvSpPr/>
          <p:nvPr/>
        </p:nvSpPr>
        <p:spPr>
          <a:xfrm>
            <a:off x="4063783" y="2219563"/>
            <a:ext cx="1396351" cy="1206124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Ahora los iré a pagar</a:t>
            </a:r>
            <a:endParaRPr lang="es-GT" dirty="0"/>
          </a:p>
        </p:txBody>
      </p:sp>
      <p:sp>
        <p:nvSpPr>
          <p:cNvPr id="22" name="Llamada ovalada 21"/>
          <p:cNvSpPr/>
          <p:nvPr/>
        </p:nvSpPr>
        <p:spPr>
          <a:xfrm>
            <a:off x="1142828" y="1673799"/>
            <a:ext cx="1844492" cy="140589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Esta bien</a:t>
            </a:r>
            <a:endParaRPr lang="es-GT" dirty="0"/>
          </a:p>
        </p:txBody>
      </p:sp>
      <p:sp>
        <p:nvSpPr>
          <p:cNvPr id="23" name="Llamada ovalada 22"/>
          <p:cNvSpPr/>
          <p:nvPr/>
        </p:nvSpPr>
        <p:spPr>
          <a:xfrm>
            <a:off x="4057299" y="2041683"/>
            <a:ext cx="1504926" cy="1381770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Adiós</a:t>
            </a:r>
            <a:endParaRPr lang="es-GT" dirty="0"/>
          </a:p>
        </p:txBody>
      </p:sp>
      <p:sp>
        <p:nvSpPr>
          <p:cNvPr id="24" name="Llamada ovalada 23"/>
          <p:cNvSpPr/>
          <p:nvPr/>
        </p:nvSpPr>
        <p:spPr>
          <a:xfrm>
            <a:off x="1271956" y="1938466"/>
            <a:ext cx="1458097" cy="1190495"/>
          </a:xfrm>
          <a:prstGeom prst="wedgeEllipse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GT" dirty="0" smtClean="0"/>
              <a:t>Adiós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33302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22045E-16 L 1.66667E-6 0.00023 C -0.00169 -0.0044 -0.00287 -0.00949 -0.00508 -0.01273 C -0.00677 -0.01505 -0.00925 -0.01505 -0.0112 -0.01644 C -0.01537 -0.01921 -0.0194 -0.02176 -0.02344 -0.02523 C -0.03698 -0.0375 -0.02149 -0.02454 -0.03659 -0.03426 C -0.04063 -0.03704 -0.04453 -0.04097 -0.0487 -0.04329 C -0.05378 -0.0463 -0.05886 -0.04907 -0.06393 -0.05231 C -0.07383 -0.0588 -0.06146 -0.0537 -0.07305 -0.05764 C -0.08386 -0.05718 -0.09466 -0.0581 -0.10547 -0.05602 C -0.10742 -0.05556 -0.10886 -0.05231 -0.11055 -0.05046 C -0.11185 -0.04931 -0.11328 -0.04838 -0.11458 -0.04699 C -0.12695 -0.03449 -0.12057 -0.03866 -0.12774 -0.03426 C -0.13516 -0.02569 -0.13698 -0.0206 -0.14597 -0.01991 C -0.15208 -0.01944 -0.16419 -0.02176 -0.16419 -0.02153 L -0.20482 -0.03981 C -0.21081 -0.03565 -0.21706 -0.03194 -0.22305 -0.02708 C -0.22526 -0.02523 -0.22695 -0.02176 -0.22904 -0.01991 C -0.23438 -0.01528 -0.23164 -0.0169 -0.23724 -0.01458 L -0.24024 -0.01088 L -0.24636 -0.01806 C -0.24961 -0.01944 -0.25794 -0.02222 -0.26159 -0.02523 C -0.26654 -0.02986 -0.26419 -0.02801 -0.26862 -0.03079 C -0.26992 -0.03009 -0.27136 -0.0294 -0.27266 -0.02894 C -0.275 -0.02824 -0.27748 -0.02847 -0.27982 -0.02708 C -0.29909 -0.01644 -0.2819 -0.02361 -0.29297 -0.01644 C -0.29427 -0.01551 -0.2957 -0.01505 -0.29701 -0.01458 L -0.30404 -0.00185 C -0.30508 2.22045E-16 -0.30573 0.00278 -0.30716 0.00347 L -0.31016 0.00532 C -0.3112 0.00417 -0.31224 0.00301 -0.31328 0.00162 C -0.31667 -0.00301 -0.31979 -0.00856 -0.32331 -0.01273 C -0.32435 -0.01389 -0.32539 -0.01505 -0.32643 -0.01644 C -0.32774 -0.01806 -0.32904 -0.02014 -0.33047 -0.02176 C -0.33307 -0.02477 -0.33581 -0.02801 -0.33854 -0.03079 C -0.34037 -0.03241 -0.34518 -0.0338 -0.34662 -0.03426 C -0.34909 -0.0338 -0.35143 -0.0338 -0.35378 -0.03264 C -0.3556 -0.03148 -0.35716 -0.02894 -0.35886 -0.02708 C -0.3694 -0.01505 -0.3612 -0.025 -0.36797 -0.01458 C -0.36953 -0.01204 -0.37136 -0.00995 -0.37305 -0.00741 C -0.38255 0.0081 -0.37565 -0.00069 -0.38216 0.00718 C -0.3849 0.00463 -0.38737 0.00162 -0.39024 2.22045E-16 C -0.3957 -0.00347 -0.39557 -0.00324 -0.40339 -0.00903 C -0.40482 -0.01019 -0.40612 -0.01181 -0.40742 -0.01273 C -0.40951 -0.01412 -0.41159 -0.01505 -0.41354 -0.01644 C -0.41693 -0.01852 -0.42044 -0.02083 -0.4237 -0.02361 C -0.42552 -0.025 -0.42695 -0.02755 -0.42878 -0.02894 C -0.43008 -0.02986 -0.43151 -0.03009 -0.43281 -0.03079 C -0.45 -0.04028 -0.43945 -0.03704 -0.45612 -0.03981 C -0.46081 -0.03611 -0.46576 -0.0331 -0.47031 -0.02894 C -0.47175 -0.02755 -0.47305 -0.02546 -0.47435 -0.02361 C -0.48073 -0.01343 -0.48086 -0.01227 -0.48555 -0.00185 L -0.49258 -0.00556 C -0.49362 -0.00602 -0.49466 -0.00694 -0.49557 -0.00741 C -0.49727 -0.0081 -0.49896 -0.00856 -0.50065 -0.00903 C -0.50208 -0.01042 -0.50339 -0.01181 -0.50482 -0.01273 C -0.50742 -0.01435 -0.51289 -0.01644 -0.51289 -0.0162 C -0.51393 -0.01574 -0.51485 -0.01505 -0.51589 -0.01458 C -0.51719 -0.01389 -0.51875 -0.01389 -0.51992 -0.01273 C -0.5306 -0.00185 -0.51654 -0.01111 -0.52604 -0.00556 C -0.52708 -0.0037 -0.52787 -0.00139 -0.52904 2.22045E-16 C -0.53099 0.00162 -0.53516 0.00347 -0.53516 0.0037 C -0.53737 0.00741 -0.53841 0.00995 -0.54128 0.0125 C -0.54154 0.01273 -0.54193 0.0125 -0.54219 0.0125 " pathEditMode="relative" rAng="0" ptsTypes="AAAAAAAAAAAAAAAAAAAAAAAAAAAAAAAAAAAAAAAAAAAAAAAAAAAAAAAAAAAAAAAA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109" y="-22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219 0.0125 L -0.54219 0.01273 C -0.54557 0.00949 -0.54896 0.00625 -0.55235 0.00347 C -0.55365 0.00255 -0.56055 0.00023 -0.56146 2.22045E-16 C -0.56198 -0.00046 -0.56732 -0.00579 -0.56862 -0.00556 C -0.57175 -0.00509 -0.5763 -0.00208 -0.57969 2.22045E-16 C -0.5806 0.00116 -0.5862 0.00926 -0.58789 0.0088 C -0.59037 0.00856 -0.59258 0.00532 -0.59492 0.00347 C -0.59623 0.00116 -0.59753 -0.00139 -0.59896 -0.0037 C -0.60156 -0.00787 -0.60651 -0.01319 -0.60912 -0.01644 C -0.61146 -0.01921 -0.61615 -0.02523 -0.61615 -0.025 C -0.62253 -0.02431 -0.62526 -0.02662 -0.62943 -0.01991 C -0.63255 -0.01481 -0.63542 -0.00903 -0.63854 -0.0037 L -0.64154 0.00162 C -0.64453 0.00116 -0.64766 -0.00116 -0.65065 2.22045E-16 C -0.65182 0.00023 -0.65195 0.0037 -0.65274 0.00532 C -0.65912 0.01921 -0.65274 0.00278 -0.65768 0.0162 C -0.65807 0.01852 -0.6582 0.02106 -0.65873 0.02338 C -0.66185 0.03634 -0.6668 0.0287 -0.67591 0.0287 " pathEditMode="relative" rAng="0" ptsTypes="AAAAAAAAAAAAAAAAAAA">
                                      <p:cBhvr>
                                        <p:cTn id="5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93" y="-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7592 0.0287 L -0.67592 0.0287 C -0.67292 0.02755 -0.66993 0.02639 -0.6668 0.025 C -0.66576 0.02454 -0.66485 0.02315 -0.66381 0.02338 C -0.65639 0.02431 -0.64896 0.02685 -0.64154 0.0287 C -0.63646 0.03588 -0.63034 0.0412 -0.62631 0.05023 C -0.62396 0.05579 -0.62188 0.06181 -0.61928 0.06644 C -0.61824 0.06829 -0.61745 0.07083 -0.61615 0.07199 C -0.61433 0.07338 -0.61212 0.07338 -0.61003 0.07384 C -0.603 0.07523 -0.59584 0.07616 -0.58881 0.07731 L -0.5685 0.08102 C -0.55222 0.08819 -0.59245 0.07014 -0.55027 0.09005 C -0.54428 0.09282 -0.54597 0.09028 -0.54011 0.09537 C -0.53842 0.09699 -0.53673 0.09884 -0.53503 0.10069 C -0.53399 0.10185 -0.53308 0.10347 -0.53204 0.1044 C -0.52735 0.10856 -0.52409 0.11111 -0.51889 0.11157 L -0.43881 0.11713 C -0.4323 0.12477 -0.43933 0.11759 -0.42657 0.12245 C -0.42488 0.12315 -0.42318 0.12477 -0.42149 0.12616 L -0.381 0.12245 C -0.37735 0.12199 -0.36771 0.1162 -0.36576 0.11528 C -0.36446 0.11458 -0.36316 0.11366 -0.36173 0.11343 C -0.34923 0.11134 -0.33673 0.10972 -0.32423 0.1081 C -0.32019 0.10671 -0.31589 0.10694 -0.31212 0.1044 L -0.30391 0.09907 C -0.303 0.09838 -0.30196 0.09745 -0.30092 0.09722 C -0.29623 0.09583 -0.2849 0.09444 -0.28061 0.09352 C -0.27618 0.09259 -0.25964 0.08657 -0.25938 0.08634 C -0.2461 0.08032 -0.25639 0.08125 -0.24219 0.07546 C -0.23308 0.07199 -0.22383 0.06944 -0.21472 0.06644 C -0.20795 0.06042 -0.20873 0.05949 -0.19753 0.06644 C -0.19571 0.06759 -0.19506 0.07176 -0.1935 0.07384 C -0.19232 0.07523 -0.18594 0.07708 -0.18542 0.07731 C -0.17761 0.07685 -0.1698 0.07731 -0.16212 0.07546 C -0.15925 0.075 -0.15678 0.07153 -0.15391 0.07014 C -0.14011 0.06319 -0.12579 0.05926 -0.11238 0.05023 C -0.10964 0.04861 -0.10704 0.04606 -0.1043 0.04491 C -0.09363 0.04005 -0.08399 0.04051 -0.07279 0.03958 C -0.07149 0.03819 -0.07019 0.03704 -0.06876 0.03588 C -0.06784 0.03519 -0.0668 0.03472 -0.06576 0.03403 C -0.05131 0.02662 -0.05587 0.02847 -0.04649 0.025 C -0.0418 0.02569 -0.03699 0.02546 -0.0323 0.02685 C -0.03048 0.02731 -0.02904 0.02963 -0.02722 0.03056 C -0.02527 0.03148 -0.02318 0.03171 -0.0211 0.03218 C -0.0198 0.03356 -0.0185 0.03495 -0.01706 0.03588 C -0.01576 0.03681 -0.01446 0.03704 -0.01303 0.03773 C -0.01068 0.03889 -0.00834 0.04005 -0.006 0.0412 C -0.00495 0.04259 -0.00404 0.04398 -0.00287 0.04491 C -0.00131 0.0463 0.00273 0.04769 0.00416 0.04861 C 0.0052 0.04907 0.00611 0.05023 0.00729 0.05023 C 0.01197 0.05093 0.01666 0.05023 0.02148 0.05023 " pathEditMode="relative" ptsTypes="AAAAAAAAAAAAAAAAAAAAAAAAAAAAAAAAAAAAAAAAAAAAAAAAAAA">
                                      <p:cBhvr>
                                        <p:cTn id="1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30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GNet</dc:creator>
  <cp:lastModifiedBy>GNet</cp:lastModifiedBy>
  <cp:revision>6</cp:revision>
  <dcterms:created xsi:type="dcterms:W3CDTF">2025-11-18T14:54:09Z</dcterms:created>
  <dcterms:modified xsi:type="dcterms:W3CDTF">2025-11-18T15:32:27Z</dcterms:modified>
</cp:coreProperties>
</file>