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717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8169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6077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6136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3682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6656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0865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94990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1453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827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289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520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685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605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378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988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2081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8AB7413-D245-4167-A6E7-78CC3EE6606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F8998-8028-40B1-A428-10D7B49DB2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45392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ecurso_natural" TargetMode="External"/><Relationship Id="rId3" Type="http://schemas.openxmlformats.org/officeDocument/2006/relationships/hyperlink" Target="https://es.wikipedia.org/wiki/Microorganismo" TargetMode="External"/><Relationship Id="rId7" Type="http://schemas.openxmlformats.org/officeDocument/2006/relationships/hyperlink" Target="https://es.wikipedia.org/wiki/Fen%C3%B3meno_natural" TargetMode="External"/><Relationship Id="rId12" Type="http://schemas.openxmlformats.org/officeDocument/2006/relationships/hyperlink" Target="https://es.wikipedia.org/wiki/Magnetismo" TargetMode="External"/><Relationship Id="rId2" Type="http://schemas.openxmlformats.org/officeDocument/2006/relationships/hyperlink" Target="https://es.wikipedia.org/wiki/Unidad_ecol%C3%B3g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Atm%C3%B3sfera_terrestre" TargetMode="External"/><Relationship Id="rId11" Type="http://schemas.openxmlformats.org/officeDocument/2006/relationships/hyperlink" Target="https://es.wikipedia.org/wiki/Carga_el%C3%A9ctrica" TargetMode="External"/><Relationship Id="rId5" Type="http://schemas.openxmlformats.org/officeDocument/2006/relationships/hyperlink" Target="https://es.wikipedia.org/wiki/Roca" TargetMode="External"/><Relationship Id="rId10" Type="http://schemas.openxmlformats.org/officeDocument/2006/relationships/hyperlink" Target="https://es.wikipedia.org/wiki/Radiaci%C3%B3n" TargetMode="External"/><Relationship Id="rId4" Type="http://schemas.openxmlformats.org/officeDocument/2006/relationships/hyperlink" Target="https://es.wikipedia.org/wiki/Suelo" TargetMode="External"/><Relationship Id="rId9" Type="http://schemas.openxmlformats.org/officeDocument/2006/relationships/hyperlink" Target="https://es.wikipedia.org/wiki/Energ%C3%ADa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Isabel Antonia </a:t>
            </a:r>
            <a:r>
              <a:rPr lang="es-ES" dirty="0" err="1" smtClean="0"/>
              <a:t>Yan</a:t>
            </a:r>
            <a:r>
              <a:rPr lang="es-ES" dirty="0" smtClean="0"/>
              <a:t>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Cuarto Bachillerato en Computación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386964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</a:t>
            </a:r>
            <a:r>
              <a:rPr lang="es-GT" b="1" dirty="0" smtClean="0"/>
              <a:t>medio ambiente natural</a:t>
            </a:r>
            <a:r>
              <a:rPr lang="es-GT" dirty="0" smtClean="0"/>
              <a:t> (también escrito </a:t>
            </a:r>
            <a:r>
              <a:rPr lang="es-GT" b="1" dirty="0" smtClean="0"/>
              <a:t>medioambiente</a:t>
            </a:r>
            <a:r>
              <a:rPr lang="es-GT" dirty="0" smtClean="0"/>
              <a:t>)</a:t>
            </a:r>
            <a:r>
              <a:rPr lang="es-GT" baseline="30000" dirty="0" smtClean="0">
                <a:hlinkClick r:id="rId2"/>
              </a:rPr>
              <a:t>[1]</a:t>
            </a:r>
            <a:r>
              <a:rPr lang="es-GT" dirty="0" smtClean="0"/>
              <a:t>​ o </a:t>
            </a:r>
            <a:r>
              <a:rPr lang="es-GT" b="1" dirty="0" smtClean="0"/>
              <a:t>entorno natural</a:t>
            </a:r>
            <a:r>
              <a:rPr lang="es-GT" dirty="0" smtClean="0"/>
              <a:t> es el conjunto de componentes físicos, químicos y biológicos externos con los que interactúan los </a:t>
            </a:r>
            <a:r>
              <a:rPr lang="es-GT" dirty="0" smtClean="0">
                <a:hlinkClick r:id="rId3" tooltip="Ser vivo"/>
              </a:rPr>
              <a:t>seres vivos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4"/>
              </a:rPr>
              <a:t>[2]</a:t>
            </a:r>
            <a:r>
              <a:rPr lang="es-GT" dirty="0" smtClean="0"/>
              <a:t>​ Dicho entorno abarca la interacción de todas las </a:t>
            </a:r>
            <a:r>
              <a:rPr lang="es-GT" dirty="0" smtClean="0">
                <a:hlinkClick r:id="rId5" tooltip="Especie"/>
              </a:rPr>
              <a:t>especies</a:t>
            </a:r>
            <a:r>
              <a:rPr lang="es-GT" dirty="0" smtClean="0"/>
              <a:t> vivas, el </a:t>
            </a:r>
            <a:r>
              <a:rPr lang="es-GT" dirty="0" smtClean="0">
                <a:hlinkClick r:id="rId6" tooltip="Clima"/>
              </a:rPr>
              <a:t>clima</a:t>
            </a:r>
            <a:r>
              <a:rPr lang="es-GT" dirty="0" smtClean="0"/>
              <a:t>, y los recursos naturales que afectan la supervivencia humana y la actividad económica.</a:t>
            </a:r>
            <a:r>
              <a:rPr lang="es-GT" baseline="30000" dirty="0" smtClean="0">
                <a:hlinkClick r:id="rId7"/>
              </a:rPr>
              <a:t>[3]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8"/>
              </a:rPr>
              <a:t>[4]</a:t>
            </a:r>
            <a:r>
              <a:rPr lang="es-GT" dirty="0" smtClean="0"/>
              <a:t>​ Se pueden distinguir como componentes del medio ambiente: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782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Clasificación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Como contraposición al entorno natural está el </a:t>
            </a:r>
            <a:r>
              <a:rPr lang="es-GT" dirty="0" smtClean="0">
                <a:hlinkClick r:id="rId2" tooltip="Ambiente construido"/>
              </a:rPr>
              <a:t>ambiente construido</a:t>
            </a:r>
            <a:r>
              <a:rPr lang="es-GT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GT" dirty="0" smtClean="0">
                <a:hlinkClick r:id="rId3" tooltip="Choza"/>
              </a:rPr>
              <a:t>choza</a:t>
            </a:r>
            <a:r>
              <a:rPr lang="es-GT" dirty="0" smtClean="0"/>
              <a:t> de barro o un </a:t>
            </a:r>
            <a:r>
              <a:rPr lang="es-GT" dirty="0" smtClean="0">
                <a:hlinkClick r:id="rId4" tooltip="Sistema fotovoltaico"/>
              </a:rPr>
              <a:t>sistema fotovoltaico</a:t>
            </a:r>
            <a:r>
              <a:rPr lang="es-GT" dirty="0" smtClean="0"/>
              <a:t> en el </a:t>
            </a:r>
            <a:r>
              <a:rPr lang="es-GT" dirty="0" smtClean="0">
                <a:hlinkClick r:id="rId5" tooltip="Desierto"/>
              </a:rPr>
              <a:t>desierto</a:t>
            </a:r>
            <a:r>
              <a:rPr lang="es-GT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GT" dirty="0" smtClean="0">
                <a:hlinkClick r:id="rId6" tooltip="Castor"/>
              </a:rPr>
              <a:t>presas de castores</a:t>
            </a:r>
            <a:r>
              <a:rPr lang="es-GT" dirty="0" smtClean="0"/>
              <a:t>, y las obras de las </a:t>
            </a:r>
            <a:r>
              <a:rPr lang="es-GT" dirty="0" smtClean="0">
                <a:hlinkClick r:id="rId7" tooltip="Isoptera"/>
              </a:rPr>
              <a:t>termitas</a:t>
            </a:r>
            <a:r>
              <a:rPr lang="es-GT" dirty="0" smtClean="0"/>
              <a:t>, termiteros o </a:t>
            </a:r>
            <a:r>
              <a:rPr lang="es-GT" dirty="0" smtClean="0">
                <a:hlinkClick r:id="rId8" tooltip="Termitero"/>
              </a:rPr>
              <a:t>montículos</a:t>
            </a:r>
            <a:r>
              <a:rPr lang="es-GT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6364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Unidades Ecológicas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>
                <a:hlinkClick r:id="rId2" tooltip="Unidad ecológica"/>
              </a:rPr>
              <a:t>Unidades ecológicas</a:t>
            </a:r>
            <a:r>
              <a:rPr lang="es-GT" dirty="0" smtClean="0"/>
              <a:t> completas que funcionan como sistemas naturales, incluida toda la vegetación, los </a:t>
            </a:r>
            <a:r>
              <a:rPr lang="es-GT" dirty="0" smtClean="0">
                <a:hlinkClick r:id="rId3" tooltip="Microorganismo"/>
              </a:rPr>
              <a:t>microorganismos</a:t>
            </a:r>
            <a:r>
              <a:rPr lang="es-GT" dirty="0" smtClean="0"/>
              <a:t>, el </a:t>
            </a:r>
            <a:r>
              <a:rPr lang="es-GT" dirty="0" smtClean="0">
                <a:hlinkClick r:id="rId4" tooltip="Suelo"/>
              </a:rPr>
              <a:t>suelo</a:t>
            </a:r>
            <a:r>
              <a:rPr lang="es-GT" dirty="0" smtClean="0"/>
              <a:t>, las </a:t>
            </a:r>
            <a:r>
              <a:rPr lang="es-GT" dirty="0" smtClean="0">
                <a:hlinkClick r:id="rId5" tooltip="Roca"/>
              </a:rPr>
              <a:t>rocas</a:t>
            </a:r>
            <a:r>
              <a:rPr lang="es-GT" dirty="0" smtClean="0"/>
              <a:t>, la </a:t>
            </a:r>
            <a:r>
              <a:rPr lang="es-GT" dirty="0" smtClean="0">
                <a:hlinkClick r:id="rId6" tooltip="Atmósfera terrestre"/>
              </a:rPr>
              <a:t>atmósfera</a:t>
            </a:r>
            <a:r>
              <a:rPr lang="es-GT" dirty="0" smtClean="0"/>
              <a:t> y </a:t>
            </a:r>
            <a:r>
              <a:rPr lang="es-GT" dirty="0" smtClean="0">
                <a:hlinkClick r:id="rId7" tooltip="Fenómeno natural"/>
              </a:rPr>
              <a:t>los fenómenos naturales</a:t>
            </a:r>
            <a:r>
              <a:rPr lang="es-GT" dirty="0" smtClean="0"/>
              <a:t> que ocurren dentro de sus límites y su naturaleza.</a:t>
            </a:r>
          </a:p>
          <a:p>
            <a:r>
              <a:rPr lang="es-GT" dirty="0" smtClean="0"/>
              <a:t>Los </a:t>
            </a:r>
            <a:r>
              <a:rPr lang="es-GT" dirty="0" smtClean="0">
                <a:hlinkClick r:id="rId8" tooltip="Recurso natural"/>
              </a:rPr>
              <a:t>recursos naturales</a:t>
            </a:r>
            <a:r>
              <a:rPr lang="es-GT" dirty="0" smtClean="0"/>
              <a:t> universales y los fenómenos físicos que carecen de límites definidos, como el aire, el agua y el clima, así como la </a:t>
            </a:r>
            <a:r>
              <a:rPr lang="es-GT" dirty="0" smtClean="0">
                <a:hlinkClick r:id="rId9" tooltip="Energía"/>
              </a:rPr>
              <a:t>energía</a:t>
            </a:r>
            <a:r>
              <a:rPr lang="es-GT" dirty="0" smtClean="0"/>
              <a:t>, la </a:t>
            </a:r>
            <a:r>
              <a:rPr lang="es-GT" dirty="0" smtClean="0">
                <a:hlinkClick r:id="rId10" tooltip="Radiación"/>
              </a:rPr>
              <a:t>radiación</a:t>
            </a:r>
            <a:r>
              <a:rPr lang="es-GT" dirty="0" smtClean="0"/>
              <a:t>, </a:t>
            </a:r>
            <a:r>
              <a:rPr lang="es-GT" dirty="0" smtClean="0">
                <a:hlinkClick r:id="rId11" tooltip="Carga eléctrica"/>
              </a:rPr>
              <a:t>la carga eléctrica</a:t>
            </a:r>
            <a:r>
              <a:rPr lang="es-GT" dirty="0" smtClean="0"/>
              <a:t> y el </a:t>
            </a:r>
            <a:r>
              <a:rPr lang="es-GT" dirty="0" smtClean="0">
                <a:hlinkClick r:id="rId12" tooltip="Magnetismo"/>
              </a:rPr>
              <a:t>magnetismo</a:t>
            </a:r>
            <a:r>
              <a:rPr lang="es-GT" dirty="0" smtClean="0"/>
              <a:t> que no hayan sido originados por acciones humanas civilizadas.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4763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Termino ecosistema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08335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</TotalTime>
  <Words>300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Isabel Antonia Yan Mejía</vt:lpstr>
      <vt:lpstr>Medio ambiente </vt:lpstr>
      <vt:lpstr>Clasificación</vt:lpstr>
      <vt:lpstr>Unidades Ecológicas</vt:lpstr>
      <vt:lpstr>Termino ecosistema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Isabel Antonia Yan Mejía</dc:title>
  <dc:creator>GNet</dc:creator>
  <cp:lastModifiedBy>GNet</cp:lastModifiedBy>
  <cp:revision>3</cp:revision>
  <dcterms:created xsi:type="dcterms:W3CDTF">2025-10-07T15:14:13Z</dcterms:created>
  <dcterms:modified xsi:type="dcterms:W3CDTF">2025-10-07T15:31:40Z</dcterms:modified>
</cp:coreProperties>
</file>