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2690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72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5696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817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365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0970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869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2430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42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556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493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365BD-B769-4A64-9FA4-CD280DF940C8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52439-C5AF-422A-AE83-DE47A3FCA6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6666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1300"/>
            <a:ext cx="11391900" cy="62103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775" y="3911601"/>
            <a:ext cx="2381250" cy="1346200"/>
          </a:xfrm>
          <a:prstGeom prst="rect">
            <a:avLst/>
          </a:prstGeom>
        </p:spPr>
      </p:pic>
      <p:sp>
        <p:nvSpPr>
          <p:cNvPr id="11" name="Llamada ovalada 10"/>
          <p:cNvSpPr/>
          <p:nvPr/>
        </p:nvSpPr>
        <p:spPr>
          <a:xfrm>
            <a:off x="4241800" y="2057400"/>
            <a:ext cx="1739900" cy="13716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Hay vengo papa voy a ir a pasear al bosque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9287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9977 L 0.00417 0.09977 C 0.00729 0.10717 0.00859 0.11875 0.01354 0.12199 C 0.01432 0.12268 0.02214 0.12801 0.025 0.1294 C 0.0263 0.13009 0.02773 0.13125 0.02917 0.13125 C 0.04232 0.1331 0.05547 0.13379 0.06875 0.13495 C 0.08411 0.1331 0.08698 0.13634 0.10104 0.11643 C 0.1043 0.1118 0.10521 0.10324 0.10833 0.09792 L 0.11146 0.09236 C 0.11172 0.09051 0.11133 0.08704 0.1125 0.08704 C 0.11354 0.08704 0.11315 0.09051 0.11354 0.09236 C 0.11419 0.09745 0.11393 0.10301 0.11563 0.10717 C 0.12057 0.1206 0.11745 0.11643 0.12396 0.12199 C 0.12591 0.11967 0.12852 0.11458 0.13125 0.12014 C 0.13255 0.12315 0.13242 0.12778 0.13333 0.13125 C 0.13372 0.13333 0.13477 0.13495 0.13542 0.1368 C 0.13659 0.1412 0.13737 0.1456 0.13854 0.14977 C 0.13906 0.15231 0.13984 0.15486 0.14063 0.15717 C 0.14167 0.15671 0.14271 0.15625 0.14375 0.15532 C 0.14531 0.15393 0.15013 0.14861 0.15208 0.14606 C 0.15339 0.14444 0.15469 0.14236 0.15625 0.14051 C 0.15781 0.13866 0.15977 0.13704 0.16146 0.13495 C 0.17214 0.12176 0.16589 0.12569 0.17396 0.12199 C 0.1763 0.11898 0.17865 0.11551 0.18125 0.11273 C 0.18281 0.11111 0.18477 0.11065 0.18646 0.10903 C 0.1875 0.1081 0.18854 0.10671 0.18958 0.10532 C 0.19688 0.125 0.19049 0.10833 0.2 0.13125 C 0.20169 0.13565 0.20339 0.14004 0.20521 0.14421 C 0.20651 0.14792 0.20729 0.15301 0.20938 0.15532 L 0.2125 0.15903 C 0.21667 0.15856 0.22083 0.15833 0.225 0.15717 C 0.22604 0.15694 0.22708 0.15625 0.22813 0.15532 C 0.23086 0.15324 0.23372 0.15069 0.23646 0.14792 C 0.23789 0.14653 0.23906 0.14398 0.24063 0.14236 C 0.24323 0.13958 0.24896 0.13495 0.24896 0.13495 C 0.25221 0.13657 0.2543 0.1368 0.25729 0.14051 C 0.25846 0.14213 0.25911 0.14467 0.26042 0.14606 C 0.26198 0.14838 0.26393 0.14977 0.26563 0.15162 C 0.26706 0.15347 0.26836 0.15555 0.26979 0.15717 C 0.2707 0.15856 0.27188 0.15972 0.27292 0.16088 C 0.27943 0.15972 0.28607 0.15903 0.29271 0.15717 C 0.29479 0.15671 0.29688 0.15509 0.29896 0.15347 C 0.30143 0.15185 0.31133 0.14491 0.31563 0.14051 C 0.32539 0.13055 0.30664 0.14467 0.33125 0.12754 C 0.3332 0.12616 0.3375 0.12384 0.3375 0.12384 C 0.3388 0.12454 0.34036 0.12454 0.34167 0.12569 C 0.34284 0.12708 0.34362 0.12963 0.34479 0.13125 C 0.3457 0.13287 0.34688 0.13379 0.34792 0.13495 C 0.35143 0.14467 0.34844 0.13842 0.35625 0.14606 C 0.35729 0.14722 0.3582 0.14907 0.35938 0.14977 C 0.36133 0.15139 0.36563 0.15347 0.36563 0.15347 L 0.39688 0.15162 C 0.40208 0.15139 0.40729 0.15069 0.4125 0.14977 C 0.41458 0.14954 0.41953 0.14722 0.42188 0.14606 C 0.42292 0.14745 0.42409 0.14815 0.425 0.14977 C 0.425 0.15 0.43112 0.16667 0.43229 0.16829 C 0.43724 0.17546 0.43867 0.17546 0.44375 0.17754 C 0.45482 0.17639 0.46602 0.17616 0.47708 0.17384 C 0.47852 0.17361 0.47982 0.17153 0.48125 0.17014 C 0.48438 0.16713 0.48737 0.16389 0.49063 0.16088 C 0.49154 0.16018 0.49271 0.15995 0.49375 0.15903 C 0.49661 0.15648 0.49766 0.15393 0.5 0.14977 C 0.50234 0.15046 0.50495 0.15023 0.50729 0.15162 C 0.50951 0.15324 0.51146 0.15671 0.51354 0.15903 C 0.51458 0.16042 0.51536 0.16227 0.51667 0.16273 L 0.53125 0.16829 L 0.55521 0.16643 C 0.5582 0.16528 0.55964 0.1581 0.5625 0.15532 C 0.56536 0.15254 0.57188 0.14977 0.57188 0.14977 C 0.57461 0.15046 0.57734 0.15092 0.58021 0.15162 C 0.58125 0.15208 0.58242 0.15231 0.58333 0.15347 C 0.58424 0.15486 0.58451 0.15764 0.58542 0.15903 C 0.5862 0.16065 0.5875 0.16157 0.58854 0.16273 C 0.5888 0.16528 0.58867 0.16805 0.58958 0.17014 C 0.59023 0.17199 0.59154 0.17292 0.59271 0.17384 C 0.60117 0.18264 0.60013 0.17754 0.61563 0.17754 " pathEditMode="relative" ptsTypes="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1600"/>
            <a:ext cx="12192000" cy="69596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0" y="5041900"/>
            <a:ext cx="2381250" cy="138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72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1.11111E-6 L -3.75E-6 0.00023 C 0.00065 -0.00625 0.00092 -0.01273 0.00209 -0.01852 C 0.00274 -0.02268 0.00417 -0.02592 0.00521 -0.02963 C 0.0056 -0.03148 0.00573 -0.03356 0.00625 -0.03518 C 0.00717 -0.03912 0.00834 -0.04259 0.00938 -0.0463 C 0.01289 -0.06088 0.00664 -0.04051 0.0125 -0.06111 C 0.01302 -0.06319 0.01394 -0.06481 0.01459 -0.06667 C 0.01524 -0.06921 0.01589 -0.07176 0.01667 -0.07407 C 0.01836 -0.07361 0.02006 -0.07315 0.02188 -0.07222 C 0.02292 -0.07176 0.02383 -0.07037 0.025 -0.07037 C 0.02735 -0.07037 0.02982 -0.07176 0.0323 -0.07222 C 0.0336 -0.07546 0.03516 -0.07824 0.03646 -0.08148 C 0.03698 -0.08333 0.03698 -0.08542 0.0375 -0.08704 C 0.03802 -0.08958 0.03868 -0.09213 0.03959 -0.09444 C 0.0405 -0.09722 0.04167 -0.0993 0.04271 -0.10185 C 0.04349 -0.1044 0.04401 -0.10694 0.0448 -0.10926 C 0.04792 -0.11944 0.04597 -0.11018 0.04792 -0.12037 C 0.04922 -0.11991 0.05092 -0.12014 0.05209 -0.11852 C 0.05287 -0.11736 0.05235 -0.11458 0.05313 -0.11296 C 0.05456 -0.10972 0.0573 -0.1088 0.05938 -0.10741 C 0.06172 -0.1088 0.06433 -0.10949 0.06667 -0.11111 C 0.06849 -0.1125 0.07006 -0.11505 0.07188 -0.11667 C 0.07383 -0.11875 0.07592 -0.12083 0.07813 -0.12222 C 0.08112 -0.12454 0.08464 -0.125 0.0875 -0.12778 C 0.09597 -0.13657 0.09206 -0.13403 0.09896 -0.13704 C 0.1 -0.13842 0.10079 -0.14051 0.10209 -0.14074 C 0.10612 -0.1419 0.10925 -0.13356 0.1125 -0.13148 L 0.11563 -0.12963 C 0.1194 -0.13032 0.12318 -0.13055 0.12709 -0.13148 C 0.12956 -0.13241 0.1319 -0.13426 0.13438 -0.13518 C 0.13607 -0.13611 0.13776 -0.13657 0.13959 -0.13704 C 0.14089 -0.13773 0.14232 -0.13842 0.14375 -0.13889 C 0.14532 -0.14097 0.14779 -0.14444 0.15 -0.14444 C 0.15131 -0.14444 0.15573 -0.14167 0.1573 -0.14074 C 0.15951 -0.1368 0.16055 -0.13426 0.16355 -0.13148 C 0.16446 -0.13079 0.16563 -0.13032 0.16667 -0.12963 C 0.16875 -0.13102 0.17084 -0.13171 0.17292 -0.13333 C 0.17565 -0.13588 0.17865 -0.13773 0.18125 -0.14074 C 0.1823 -0.14213 0.18321 -0.14352 0.18438 -0.14444 C 0.18529 -0.14537 0.18646 -0.1456 0.1875 -0.1463 C 0.19649 -0.15324 0.18737 -0.14768 0.1948 -0.15185 C 0.1961 -0.1537 0.19714 -0.15717 0.19896 -0.15741 C 0.20313 -0.15856 0.2125 -0.15532 0.21771 -0.1537 C 0.22084 -0.1544 0.22396 -0.15486 0.22709 -0.15555 C 0.22839 -0.15602 0.22995 -0.15625 0.23125 -0.15741 C 0.23438 -0.16088 0.23464 -0.16528 0.23646 -0.17037 C 0.23959 -0.18055 0.23763 -0.1713 0.23959 -0.18148 C 0.23881 -0.18333 0.23763 -0.18495 0.2375 -0.18704 C 0.23724 -0.19097 0.23763 -0.19491 0.23855 -0.19815 C 0.23933 -0.20162 0.2431 -0.20555 0.2448 -0.20741 C 0.23894 -0.21435 0.24454 -0.2088 0.23646 -0.21296 C 0.23464 -0.21412 0.23295 -0.21551 0.23125 -0.21667 C 0.23021 -0.21736 0.22917 -0.21805 0.22813 -0.21852 C 0.22774 -0.22037 0.22735 -0.22222 0.22709 -0.22407 C 0.22657 -0.22662 0.22683 -0.2294 0.22605 -0.23148 C 0.22526 -0.23333 0.22396 -0.23426 0.22292 -0.23518 C 0.22123 -0.2368 0.2194 -0.23796 0.21771 -0.23889 C 0.21068 -0.24282 0.19662 -0.24236 0.19271 -0.24259 L 0.18646 -0.25 C 0.18542 -0.25139 0.18451 -0.25324 0.18334 -0.2537 C 0.178 -0.25625 0.18047 -0.25486 0.17605 -0.25741 C 0.17631 -0.25926 0.17631 -0.26157 0.17709 -0.26296 C 0.17852 -0.26643 0.18125 -0.26736 0.18334 -0.26852 C 0.18386 -0.26967 0.18855 -0.27708 0.18855 -0.27963 C 0.18855 -0.28333 0.18464 -0.28796 0.18334 -0.28889 C 0.18125 -0.29051 0.17917 -0.29167 0.17709 -0.29259 C 0.17422 -0.29398 0.17123 -0.29421 0.16875 -0.2963 C 0.16342 -0.30116 0.16576 -0.29861 0.16146 -0.3037 C 0.15717 -0.31875 0.16198 -0.30625 0.15625 -0.31296 C 0.15495 -0.31458 0.15456 -0.31829 0.15313 -0.31852 C 0.14167 -0.32083 0.13021 -0.31991 0.11875 -0.32037 C 0.11732 -0.32106 0.11589 -0.3213 0.11459 -0.32222 C 0.11342 -0.32315 0.11146 -0.32592 0.11146 -0.32569 L 0.11459 -0.33333 " pathEditMode="relative" rAng="0" ptsTypes="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40" y="-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836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76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9344DB2C-D8FB-43C8-8438-5D1AF087C38B}" vid="{645A0335-831B-4064-BE3B-3C844B466F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10</Words>
  <Application>Microsoft Office PowerPoint</Application>
  <PresentationFormat>Panorámica</PresentationFormat>
  <Paragraphs>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5</cp:revision>
  <dcterms:created xsi:type="dcterms:W3CDTF">2025-11-18T15:00:25Z</dcterms:created>
  <dcterms:modified xsi:type="dcterms:W3CDTF">2025-11-18T15:39:15Z</dcterms:modified>
</cp:coreProperties>
</file>