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98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FEA3-2C7F-44BF-BC7A-94607AE4EFBA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A95A-6A35-4336-904C-599B03C2646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7107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FEA3-2C7F-44BF-BC7A-94607AE4EFBA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A95A-6A35-4336-904C-599B03C2646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8140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FEA3-2C7F-44BF-BC7A-94607AE4EFBA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A95A-6A35-4336-904C-599B03C2646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2157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FEA3-2C7F-44BF-BC7A-94607AE4EFBA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A95A-6A35-4336-904C-599B03C2646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9629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FEA3-2C7F-44BF-BC7A-94607AE4EFBA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A95A-6A35-4336-904C-599B03C2646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2793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FEA3-2C7F-44BF-BC7A-94607AE4EFBA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A95A-6A35-4336-904C-599B03C2646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6243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FEA3-2C7F-44BF-BC7A-94607AE4EFBA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A95A-6A35-4336-904C-599B03C2646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6208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FEA3-2C7F-44BF-BC7A-94607AE4EFBA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A95A-6A35-4336-904C-599B03C2646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4696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FEA3-2C7F-44BF-BC7A-94607AE4EFBA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A95A-6A35-4336-904C-599B03C2646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4066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FEA3-2C7F-44BF-BC7A-94607AE4EFBA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A95A-6A35-4336-904C-599B03C2646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568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FEA3-2C7F-44BF-BC7A-94607AE4EFBA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A95A-6A35-4336-904C-599B03C2646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1666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FEA3-2C7F-44BF-BC7A-94607AE4EFBA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2A95A-6A35-4336-904C-599B03C2646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2538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Brandon </a:t>
            </a:r>
            <a:r>
              <a:rPr lang="es-ES" dirty="0" err="1" smtClean="0"/>
              <a:t>estiv</a:t>
            </a:r>
            <a:r>
              <a:rPr lang="es-ES" dirty="0" smtClean="0"/>
              <a:t> </a:t>
            </a:r>
            <a:r>
              <a:rPr lang="es-ES" dirty="0" err="1" smtClean="0"/>
              <a:t>hernades</a:t>
            </a:r>
            <a:r>
              <a:rPr lang="es-ES" dirty="0" smtClean="0"/>
              <a:t> herrera</a:t>
            </a:r>
            <a:br>
              <a:rPr lang="es-ES" dirty="0" smtClean="0"/>
            </a:br>
            <a:r>
              <a:rPr lang="es-ES" dirty="0" smtClean="0"/>
              <a:t>GEADO: 4 TO</a:t>
            </a:r>
            <a:br>
              <a:rPr lang="es-ES" dirty="0" smtClean="0"/>
            </a:br>
            <a:r>
              <a:rPr lang="es-ES" dirty="0" err="1" smtClean="0"/>
              <a:t>CARRERA:mecanica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72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2417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225" y="801568"/>
            <a:ext cx="6200775" cy="55900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030" y="3562125"/>
            <a:ext cx="4587659" cy="2377372"/>
          </a:xfrm>
          <a:prstGeom prst="rect">
            <a:avLst/>
          </a:prstGeom>
        </p:spPr>
      </p:pic>
      <p:sp>
        <p:nvSpPr>
          <p:cNvPr id="8" name="Llamada de nube 7"/>
          <p:cNvSpPr/>
          <p:nvPr/>
        </p:nvSpPr>
        <p:spPr>
          <a:xfrm>
            <a:off x="2416968" y="2230564"/>
            <a:ext cx="1507332" cy="9825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comida</a:t>
            </a:r>
            <a:endParaRPr lang="es-GT" dirty="0"/>
          </a:p>
        </p:txBody>
      </p:sp>
      <p:sp>
        <p:nvSpPr>
          <p:cNvPr id="9" name="Llamada de nube 8"/>
          <p:cNvSpPr/>
          <p:nvPr/>
        </p:nvSpPr>
        <p:spPr>
          <a:xfrm>
            <a:off x="3670300" y="2667064"/>
            <a:ext cx="50800" cy="1523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0" name="Llamada de nube 9"/>
          <p:cNvSpPr/>
          <p:nvPr/>
        </p:nvSpPr>
        <p:spPr>
          <a:xfrm>
            <a:off x="9677400" y="-181369"/>
            <a:ext cx="1790700" cy="14897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Un lobo </a:t>
            </a:r>
            <a:endParaRPr lang="es-GT" dirty="0"/>
          </a:p>
        </p:txBody>
      </p:sp>
      <p:sp>
        <p:nvSpPr>
          <p:cNvPr id="11" name="Llamada de nube 10"/>
          <p:cNvSpPr/>
          <p:nvPr/>
        </p:nvSpPr>
        <p:spPr>
          <a:xfrm>
            <a:off x="3149490" y="3016372"/>
            <a:ext cx="1808272" cy="120333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Te </a:t>
            </a:r>
            <a:r>
              <a:rPr lang="es-ES" dirty="0" err="1" smtClean="0"/>
              <a:t>boy</a:t>
            </a:r>
            <a:r>
              <a:rPr lang="es-ES" dirty="0" smtClean="0"/>
              <a:t> a comer</a:t>
            </a:r>
            <a:endParaRPr lang="es-GT" dirty="0"/>
          </a:p>
        </p:txBody>
      </p:sp>
      <p:sp>
        <p:nvSpPr>
          <p:cNvPr id="12" name="Llamada de nube 11"/>
          <p:cNvSpPr/>
          <p:nvPr/>
        </p:nvSpPr>
        <p:spPr>
          <a:xfrm>
            <a:off x="6570554" y="2819400"/>
            <a:ext cx="2068513" cy="122066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Viene por mi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22491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59259E-6 L 0.06706 0.04005 C 0.08099 0.04908 0.10195 0.05394 0.12396 0.05394 C 0.14896 0.05394 0.16901 0.04908 0.18294 0.04005 L 0.25 -2.59259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06706 0.04004 C 0.08099 0.04907 0.10196 0.05393 0.12396 0.05393 C 0.14896 0.05393 0.16901 0.04907 0.18295 0.04004 L 0.25 4.44444E-6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5177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47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14</Words>
  <Application>Microsoft Office PowerPoint</Application>
  <PresentationFormat>Panorámica</PresentationFormat>
  <Paragraphs>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Brandon estiv hernades herrera GEADO: 4 TO CARRERA:mecanica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Brandon estiv hernades herrera GEADO: 4 TO CARRERA:mecanica</dc:title>
  <dc:creator>GNet</dc:creator>
  <cp:lastModifiedBy>GNet</cp:lastModifiedBy>
  <cp:revision>5</cp:revision>
  <dcterms:created xsi:type="dcterms:W3CDTF">2025-11-04T18:06:33Z</dcterms:created>
  <dcterms:modified xsi:type="dcterms:W3CDTF">2025-11-04T18:44:45Z</dcterms:modified>
</cp:coreProperties>
</file>