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7900C-2D10-4C2A-A399-A38C9178FE31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95ACD-26E3-4AD4-9235-E2EF95301F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511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7900C-2D10-4C2A-A399-A38C9178FE31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95ACD-26E3-4AD4-9235-E2EF95301F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1667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7900C-2D10-4C2A-A399-A38C9178FE31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95ACD-26E3-4AD4-9235-E2EF95301F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5540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7900C-2D10-4C2A-A399-A38C9178FE31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95ACD-26E3-4AD4-9235-E2EF95301F25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4064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7900C-2D10-4C2A-A399-A38C9178FE31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95ACD-26E3-4AD4-9235-E2EF95301F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4687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7900C-2D10-4C2A-A399-A38C9178FE31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95ACD-26E3-4AD4-9235-E2EF95301F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742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7900C-2D10-4C2A-A399-A38C9178FE31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95ACD-26E3-4AD4-9235-E2EF95301F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005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7900C-2D10-4C2A-A399-A38C9178FE31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95ACD-26E3-4AD4-9235-E2EF95301F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91181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7900C-2D10-4C2A-A399-A38C9178FE31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95ACD-26E3-4AD4-9235-E2EF95301F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9685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7900C-2D10-4C2A-A399-A38C9178FE31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95ACD-26E3-4AD4-9235-E2EF95301F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2541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7900C-2D10-4C2A-A399-A38C9178FE31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95ACD-26E3-4AD4-9235-E2EF95301F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2157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7900C-2D10-4C2A-A399-A38C9178FE31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95ACD-26E3-4AD4-9235-E2EF95301F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3959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7900C-2D10-4C2A-A399-A38C9178FE31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95ACD-26E3-4AD4-9235-E2EF95301F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7415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7900C-2D10-4C2A-A399-A38C9178FE31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95ACD-26E3-4AD4-9235-E2EF95301F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29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7900C-2D10-4C2A-A399-A38C9178FE31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95ACD-26E3-4AD4-9235-E2EF95301F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1316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7900C-2D10-4C2A-A399-A38C9178FE31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95ACD-26E3-4AD4-9235-E2EF95301F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2807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7900C-2D10-4C2A-A399-A38C9178FE31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95ACD-26E3-4AD4-9235-E2EF95301F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5011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B47900C-2D10-4C2A-A399-A38C9178FE31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95ACD-26E3-4AD4-9235-E2EF95301F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274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Ser_vivo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Keitlin</a:t>
            </a:r>
            <a:r>
              <a:rPr lang="es-GT" dirty="0" smtClean="0"/>
              <a:t> Estefanía Ortiz Mejía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Cuarto Mecánica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435866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5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489327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Ambiente Construido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Como contraposición al entorno natural está el </a:t>
            </a:r>
            <a:r>
              <a:rPr lang="es-ES" dirty="0" smtClean="0">
                <a:hlinkClick r:id="rId2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3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4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5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6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7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8" tooltip="Termitero"/>
              </a:rPr>
              <a:t>montículos</a:t>
            </a:r>
            <a:r>
              <a:rPr lang="es-ES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5935468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8384" y="452718"/>
            <a:ext cx="9404723" cy="1400530"/>
          </a:xfrm>
        </p:spPr>
        <p:txBody>
          <a:bodyPr/>
          <a:lstStyle/>
          <a:p>
            <a:r>
              <a:rPr lang="es-GT" dirty="0" smtClean="0"/>
              <a:t>Naturales En 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35585" y="2052918"/>
            <a:ext cx="8946541" cy="4195481"/>
          </a:xfrm>
        </p:spPr>
        <p:txBody>
          <a:bodyPr/>
          <a:lstStyle/>
          <a:p>
            <a:r>
              <a:rPr lang="es-ES" dirty="0" smtClean="0"/>
              <a:t>Las personas rara vez encuentran ambientes </a:t>
            </a:r>
            <a:r>
              <a:rPr lang="es-ES" i="1" dirty="0" smtClean="0"/>
              <a:t>absolutamente naturales</a:t>
            </a:r>
            <a:r>
              <a:rPr lang="es-ES" dirty="0" smtClean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ES" baseline="30000" dirty="0" smtClean="0">
                <a:hlinkClick r:id="rId2"/>
              </a:rPr>
              <a:t>[5]</a:t>
            </a:r>
            <a:r>
              <a:rPr lang="es-ES" dirty="0" smtClean="0"/>
              <a:t>​ Si, por ejemplo, en un campo agrícola, la </a:t>
            </a:r>
            <a:r>
              <a:rPr lang="es-ES" dirty="0" smtClean="0">
                <a:hlinkClick r:id="rId3" tooltip="Mineralogía"/>
              </a:rPr>
              <a:t>composición mineralógica</a:t>
            </a:r>
            <a:r>
              <a:rPr lang="es-ES" dirty="0" smtClean="0"/>
              <a:t> y la </a:t>
            </a:r>
            <a:r>
              <a:rPr lang="es-ES" dirty="0" smtClean="0">
                <a:hlinkClick r:id="rId4" tooltip="Estructura del suelo"/>
              </a:rPr>
              <a:t>estructura</a:t>
            </a:r>
            <a:r>
              <a:rPr lang="es-ES" dirty="0" smtClean="0"/>
              <a:t> de su suelo son similares a las de un suelo de bosque no perturbado, pero la estructura es bastante diferente.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32842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Programa De Las Naciones Unidas Para El 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Según el </a:t>
            </a:r>
            <a:r>
              <a:rPr lang="es-ES" dirty="0" smtClean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ES" dirty="0" smtClean="0"/>
              <a:t> (PNUMA) se usa más comúnmente en referencia al ambiente «</a:t>
            </a:r>
            <a:r>
              <a:rPr lang="es-ES" dirty="0" smtClean="0">
                <a:hlinkClick r:id="rId3" tooltip="Espacio natural"/>
              </a:rPr>
              <a:t>natural</a:t>
            </a:r>
            <a:r>
              <a:rPr lang="es-ES" dirty="0" smtClean="0"/>
              <a:t>», o la suma de todos los componentes vivos y los abióticos que rodean a un organismo, o grupo de organismos. El </a:t>
            </a:r>
            <a:r>
              <a:rPr lang="es-ES" i="1" dirty="0" smtClean="0"/>
              <a:t>medio ambiente natural</a:t>
            </a:r>
            <a:r>
              <a:rPr lang="es-ES" dirty="0" smtClean="0"/>
              <a:t> comprende componentes físicos tales como aire, </a:t>
            </a:r>
            <a:r>
              <a:rPr lang="es-ES" dirty="0" smtClean="0">
                <a:hlinkClick r:id="rId4" tooltip="Temperatura"/>
              </a:rPr>
              <a:t>temperatura</a:t>
            </a:r>
            <a:r>
              <a:rPr lang="es-ES" dirty="0" smtClean="0"/>
              <a:t>, </a:t>
            </a:r>
            <a:r>
              <a:rPr lang="es-ES" dirty="0" smtClean="0">
                <a:hlinkClick r:id="rId5" tooltip="Relieve terrestre"/>
              </a:rPr>
              <a:t>relieve</a:t>
            </a:r>
            <a:r>
              <a:rPr lang="es-ES" dirty="0" smtClean="0"/>
              <a:t>, suelos y cuerpos de agua así como componentes vivos: </a:t>
            </a:r>
            <a:r>
              <a:rPr lang="es-ES" dirty="0" smtClean="0">
                <a:hlinkClick r:id="rId6" tooltip="Plantae"/>
              </a:rPr>
              <a:t>plantas</a:t>
            </a:r>
            <a:r>
              <a:rPr lang="es-ES" dirty="0" smtClean="0"/>
              <a:t>, animales y microorganismos. También existe el «medio ambiente construido», que comprende todos los elementos y los procesos hechos por el hombre.</a:t>
            </a:r>
            <a:r>
              <a:rPr lang="es-ES" baseline="30000" dirty="0" smtClean="0">
                <a:hlinkClick r:id="rId7"/>
              </a:rPr>
              <a:t>[6]</a:t>
            </a:r>
            <a:r>
              <a:rPr lang="es-ES" dirty="0" smtClean="0"/>
              <a:t>​ En términos </a:t>
            </a:r>
            <a:r>
              <a:rPr lang="es-ES" dirty="0" smtClean="0">
                <a:hlinkClick r:id="rId8" tooltip="Nivel macroscópico"/>
              </a:rPr>
              <a:t>macroscópicos</a:t>
            </a:r>
            <a:r>
              <a:rPr lang="es-ES" dirty="0" smtClean="0"/>
              <a:t> se suele considerar al medioambiente como un sector, una región o un todo (escala global). En cada uno de esos niveles o alcances de estudio hay una interacción entre el aire, del agua o del suelo como agentes </a:t>
            </a:r>
            <a:r>
              <a:rPr lang="es-ES" dirty="0" smtClean="0">
                <a:hlinkClick r:id="rId9" tooltip="Factores abióticos"/>
              </a:rPr>
              <a:t>abióticos</a:t>
            </a:r>
            <a:r>
              <a:rPr lang="es-ES" dirty="0" smtClean="0"/>
              <a:t> y de toda una gran variedad de organismos animales y vegetales, con distinto nivel de organización celular, como integrantes del mundo </a:t>
            </a:r>
            <a:r>
              <a:rPr lang="es-ES" dirty="0" smtClean="0">
                <a:hlinkClick r:id="rId10" tooltip="Biota"/>
              </a:rPr>
              <a:t>biótico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11"/>
              </a:rPr>
              <a:t>[7]</a:t>
            </a:r>
            <a:r>
              <a:rPr lang="es-ES" dirty="0" smtClean="0"/>
              <a:t>​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0776339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26</TotalTime>
  <Words>405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Keitlin Estefanía Ortiz Mejía</vt:lpstr>
      <vt:lpstr>Medio Ambiente</vt:lpstr>
      <vt:lpstr>Ambiente Construido</vt:lpstr>
      <vt:lpstr>Naturales En La Tierra</vt:lpstr>
      <vt:lpstr>Programa De Las Naciones Unidas Para El Medio Ambiente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Keitlin Estefanía Ortiz Mejía</dc:title>
  <dc:creator>GNet</dc:creator>
  <cp:lastModifiedBy>GNet</cp:lastModifiedBy>
  <cp:revision>4</cp:revision>
  <dcterms:created xsi:type="dcterms:W3CDTF">2025-10-13T18:07:04Z</dcterms:created>
  <dcterms:modified xsi:type="dcterms:W3CDTF">2025-10-13T18:33:53Z</dcterms:modified>
</cp:coreProperties>
</file>