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BC5E-4A5C-4B12-9468-A6C013E75F3A}" type="datetimeFigureOut">
              <a:rPr lang="es-GT" smtClean="0"/>
              <a:t>6/10/2025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F344-1506-42A4-B4C1-CFA878F5AC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5919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BC5E-4A5C-4B12-9468-A6C013E75F3A}" type="datetimeFigureOut">
              <a:rPr lang="es-GT" smtClean="0"/>
              <a:t>6/10/2025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F344-1506-42A4-B4C1-CFA878F5AC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8708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BC5E-4A5C-4B12-9468-A6C013E75F3A}" type="datetimeFigureOut">
              <a:rPr lang="es-GT" smtClean="0"/>
              <a:t>6/10/2025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F344-1506-42A4-B4C1-CFA878F5AC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1762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BC5E-4A5C-4B12-9468-A6C013E75F3A}" type="datetimeFigureOut">
              <a:rPr lang="es-GT" smtClean="0"/>
              <a:t>6/10/2025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F344-1506-42A4-B4C1-CFA878F5AC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536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BC5E-4A5C-4B12-9468-A6C013E75F3A}" type="datetimeFigureOut">
              <a:rPr lang="es-GT" smtClean="0"/>
              <a:t>6/10/2025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F344-1506-42A4-B4C1-CFA878F5AC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7023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BC5E-4A5C-4B12-9468-A6C013E75F3A}" type="datetimeFigureOut">
              <a:rPr lang="es-GT" smtClean="0"/>
              <a:t>6/10/2025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F344-1506-42A4-B4C1-CFA878F5AC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9367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BC5E-4A5C-4B12-9468-A6C013E75F3A}" type="datetimeFigureOut">
              <a:rPr lang="es-GT" smtClean="0"/>
              <a:t>6/10/2025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F344-1506-42A4-B4C1-CFA878F5AC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0860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BC5E-4A5C-4B12-9468-A6C013E75F3A}" type="datetimeFigureOut">
              <a:rPr lang="es-GT" smtClean="0"/>
              <a:t>6/10/2025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F344-1506-42A4-B4C1-CFA878F5AC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5152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BC5E-4A5C-4B12-9468-A6C013E75F3A}" type="datetimeFigureOut">
              <a:rPr lang="es-GT" smtClean="0"/>
              <a:t>6/10/2025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F344-1506-42A4-B4C1-CFA878F5AC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25335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BC5E-4A5C-4B12-9468-A6C013E75F3A}" type="datetimeFigureOut">
              <a:rPr lang="es-GT" smtClean="0"/>
              <a:t>6/10/2025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F344-1506-42A4-B4C1-CFA878F5AC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3625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BC5E-4A5C-4B12-9468-A6C013E75F3A}" type="datetimeFigureOut">
              <a:rPr lang="es-GT" smtClean="0"/>
              <a:t>6/10/2025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F344-1506-42A4-B4C1-CFA878F5AC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6643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0BC5E-4A5C-4B12-9468-A6C013E75F3A}" type="datetimeFigureOut">
              <a:rPr lang="es-GT" smtClean="0"/>
              <a:t>6/10/2025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5F344-1506-42A4-B4C1-CFA878F5AC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3684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ESTEFANY ORTIZ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7778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831" y="3824345"/>
            <a:ext cx="1638745" cy="232155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7212" y="1505775"/>
            <a:ext cx="2275463" cy="3033952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3517900" y="1892300"/>
            <a:ext cx="1879394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GT" dirty="0" err="1" smtClean="0"/>
              <a:t>Andate</a:t>
            </a:r>
            <a:r>
              <a:rPr lang="es-GT" dirty="0" smtClean="0"/>
              <a:t> lobo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28136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0833E-6 2.59259E-6 L -5.20833E-6 2.59259E-6 C 0.00898 -0.01806 0.00533 -0.01157 0.01041 -0.02037 L 0.02395 -0.05185 C 0.02734 -0.05995 0.03033 -0.06898 0.03437 -0.07593 C 0.03541 -0.07778 0.03658 -0.0794 0.03749 -0.08148 C 0.03866 -0.08495 0.03931 -0.08912 0.04062 -0.09259 C 0.04244 -0.09838 0.04556 -0.10301 0.04687 -0.10926 C 0.04752 -0.11296 0.04908 -0.12199 0.04999 -0.12407 C 0.05103 -0.12708 0.05416 -0.13148 0.05416 -0.13148 L 0.07916 -0.32593 " pathEditMode="relative" ptsTypes="AAAAAAAA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2.96296E-6 L -5E-6 2.96296E-6 C -0.00287 -0.00371 -0.00548 -0.00787 -0.00834 -0.01111 C -0.00938 -0.01227 -0.01055 -0.01227 -0.01146 -0.01297 C -0.0129 -0.01412 -0.0142 -0.01574 -0.01563 -0.01667 C -0.01706 -0.01759 -0.0185 -0.01806 -0.0198 -0.01852 C -0.02605 -0.02107 -0.0237 -0.01968 -0.02917 -0.02222 C -0.03764 -0.02639 -0.03933 -0.02801 -0.04896 -0.03148 C -0.05626 -0.03426 -0.06355 -0.03843 -0.07084 -0.03889 L -0.09167 -0.04074 C -0.09519 -0.04213 -0.0987 -0.04306 -0.10209 -0.04445 C -0.10574 -0.04607 -0.10899 -0.04884 -0.11251 -0.05 C -0.11798 -0.05209 -0.14128 -0.05371 -0.14271 -0.05371 C -0.1448 -0.0544 -0.14688 -0.05509 -0.14896 -0.05556 C -0.15183 -0.05648 -0.15469 -0.05648 -0.1573 -0.05741 C -0.16368 -0.06019 -0.17605 -0.06667 -0.17605 -0.06667 C -0.17852 -0.06621 -0.181 -0.06574 -0.18334 -0.06482 C -0.18516 -0.06435 -0.18686 -0.06273 -0.18855 -0.06297 C -0.20027 -0.06528 -0.20079 -0.06759 -0.20938 -0.07222 C -0.21433 -0.075 -0.22396 -0.07963 -0.22396 -0.07963 C -0.22917 -0.08611 -0.23295 -0.09167 -0.23855 -0.0963 C -0.24128 -0.09861 -0.24415 -0.10023 -0.24688 -0.10185 C -0.253 -0.10579 -0.25756 -0.10834 -0.26355 -0.11111 C -0.27266 -0.11551 -0.27071 -0.11389 -0.27917 -0.11852 C -0.28946 -0.12431 -0.28152 -0.1206 -0.29271 -0.12593 C -0.29558 -0.12732 -0.29831 -0.12824 -0.30105 -0.12963 C -0.31264 -0.13565 -0.30196 -0.13195 -0.31355 -0.13519 C -0.31902 -0.14491 -0.3142 -0.13843 -0.32292 -0.14259 C -0.32813 -0.14514 -0.32878 -0.14838 -0.33438 -0.15 L -0.34063 -0.15185 C -0.34818 -0.15857 -0.34167 -0.15371 -0.35209 -0.15741 C -0.35326 -0.15787 -0.35417 -0.15926 -0.35521 -0.15926 C -0.36811 -0.15996 -0.381 -0.15926 -0.39376 -0.15926 L -0.39376 -0.15926 " pathEditMode="relative" ptsTypes="AAAAAAAAAAAAAAAAAAAAAAAAAAAAAAAA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ESTEFANY ORTIZ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ESTEFANY ORTIZ</dc:title>
  <dc:creator>GNet</dc:creator>
  <cp:lastModifiedBy>GNet</cp:lastModifiedBy>
  <cp:revision>4</cp:revision>
  <dcterms:created xsi:type="dcterms:W3CDTF">2025-10-06T18:21:36Z</dcterms:created>
  <dcterms:modified xsi:type="dcterms:W3CDTF">2025-10-06T18:51:50Z</dcterms:modified>
</cp:coreProperties>
</file>