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325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3747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025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999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6431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0676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822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779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8536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666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106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61E0E-DDFD-4FB1-8B47-A76A2FBBA87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2992E-DAC2-4FFF-A95E-36A0F13FFE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535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Keitlin</a:t>
            </a:r>
            <a:r>
              <a:rPr lang="es-GT" dirty="0" smtClean="0"/>
              <a:t> Estefanía Ortiz Mejía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GT" sz="2800" dirty="0" smtClean="0"/>
              <a:t>Instituto Nacional de Educación Diversificada </a:t>
            </a:r>
            <a:r>
              <a:rPr lang="es-GT" sz="2800" dirty="0" err="1" smtClean="0"/>
              <a:t>Ined</a:t>
            </a:r>
            <a:endParaRPr lang="es-GT" sz="2800" dirty="0" smtClean="0"/>
          </a:p>
          <a:p>
            <a:r>
              <a:rPr lang="es-GT" sz="2800" dirty="0" smtClean="0"/>
              <a:t>Santa Cruz Naranjo, Santa Rosa</a:t>
            </a:r>
          </a:p>
          <a:p>
            <a:r>
              <a:rPr lang="es-GT" sz="2800" dirty="0" smtClean="0"/>
              <a:t>Catedra: Computación </a:t>
            </a:r>
          </a:p>
          <a:p>
            <a:r>
              <a:rPr lang="es-GT" sz="2800" dirty="0" smtClean="0"/>
              <a:t>Catedrático: Gustavo Blanco	</a:t>
            </a:r>
          </a:p>
          <a:p>
            <a:r>
              <a:rPr lang="es-GT" sz="2800" dirty="0" smtClean="0"/>
              <a:t>Grado y Carrera: Cuarto Mecánica </a:t>
            </a:r>
          </a:p>
          <a:p>
            <a:r>
              <a:rPr lang="es-GT" sz="2800" dirty="0" smtClean="0"/>
              <a:t>ID: 1745</a:t>
            </a:r>
            <a:endParaRPr lang="es-GT" sz="2800" dirty="0"/>
          </a:p>
        </p:txBody>
      </p:sp>
    </p:spTree>
    <p:extLst>
      <p:ext uri="{BB962C8B-B14F-4D97-AF65-F5344CB8AC3E}">
        <p14:creationId xmlns:p14="http://schemas.microsoft.com/office/powerpoint/2010/main" val="338551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                        </a:t>
            </a:r>
            <a:endParaRPr lang="es-GT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46427" cy="6858000"/>
          </a:xfrm>
        </p:spPr>
      </p:pic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668901"/>
              </p:ext>
            </p:extLst>
          </p:nvPr>
        </p:nvGraphicFramePr>
        <p:xfrm>
          <a:off x="92075" y="92075"/>
          <a:ext cx="2274888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Objeto empaquetador del shell" showAsIcon="1" r:id="rId4" imgW="2275560" imgH="496800" progId="Package">
                  <p:embed/>
                </p:oleObj>
              </mc:Choice>
              <mc:Fallback>
                <p:oleObj name="Objeto empaquetador del shell" showAsIcon="1" r:id="rId4" imgW="2275560" imgH="496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2274888" cy="496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53713" y="1963738"/>
            <a:ext cx="2635624" cy="2635624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83" y="3176541"/>
            <a:ext cx="1463679" cy="822402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699" y="3176541"/>
            <a:ext cx="3108432" cy="3108432"/>
          </a:xfrm>
          <a:prstGeom prst="rect">
            <a:avLst/>
          </a:prstGeom>
        </p:spPr>
      </p:pic>
      <p:sp>
        <p:nvSpPr>
          <p:cNvPr id="11" name="Llamada de nube 10"/>
          <p:cNvSpPr/>
          <p:nvPr/>
        </p:nvSpPr>
        <p:spPr>
          <a:xfrm>
            <a:off x="4337197" y="1235005"/>
            <a:ext cx="1594300" cy="1641615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s-GT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Iré a visitar ah mi mascota …</a:t>
            </a:r>
            <a:endParaRPr lang="es-GT" dirty="0"/>
          </a:p>
        </p:txBody>
      </p:sp>
      <p:sp>
        <p:nvSpPr>
          <p:cNvPr id="12" name="Llamada de nube 11"/>
          <p:cNvSpPr/>
          <p:nvPr/>
        </p:nvSpPr>
        <p:spPr>
          <a:xfrm>
            <a:off x="10674144" y="384785"/>
            <a:ext cx="1359311" cy="1342431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err="1" smtClean="0">
                <a:solidFill>
                  <a:schemeClr val="tx1"/>
                </a:solidFill>
              </a:rPr>
              <a:t>Hoo</a:t>
            </a:r>
            <a:r>
              <a:rPr lang="es-GT" dirty="0" smtClean="0">
                <a:solidFill>
                  <a:schemeClr val="tx1"/>
                </a:solidFill>
              </a:rPr>
              <a:t> la llorona</a:t>
            </a:r>
            <a:endParaRPr lang="es-GT" dirty="0">
              <a:solidFill>
                <a:schemeClr val="tx1"/>
              </a:solidFill>
            </a:endParaRPr>
          </a:p>
        </p:txBody>
      </p:sp>
      <p:sp>
        <p:nvSpPr>
          <p:cNvPr id="13" name="Llamada de nube 12"/>
          <p:cNvSpPr/>
          <p:nvPr/>
        </p:nvSpPr>
        <p:spPr>
          <a:xfrm>
            <a:off x="4464423" y="3086276"/>
            <a:ext cx="914400" cy="612648"/>
          </a:xfrm>
          <a:prstGeom prst="cloud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err="1" smtClean="0"/>
              <a:t>Ou</a:t>
            </a:r>
            <a:r>
              <a:rPr lang="es-GT" dirty="0" smtClean="0"/>
              <a:t> </a:t>
            </a:r>
            <a:r>
              <a:rPr lang="es-GT" dirty="0" err="1" smtClean="0"/>
              <a:t>ou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7751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.091 L 0.077 0.238 L -0.077 0.238 L -0.125 0.091 L 0 0 Z" pathEditMode="relative" ptsTypes="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 animBg="1"/>
      <p:bldP spid="11" grpId="2" animBg="1"/>
      <p:bldP spid="13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36</Words>
  <Application>Microsoft Office PowerPoint</Application>
  <PresentationFormat>Panorámica</PresentationFormat>
  <Paragraphs>12</Paragraphs>
  <Slides>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Paquete</vt:lpstr>
      <vt:lpstr>Keitlin Estefanía Ortiz Mejía</vt:lpstr>
      <vt:lpstr> 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Keitlin Estefanía Ortiz Mejía</dc:title>
  <dc:creator>GNet</dc:creator>
  <cp:lastModifiedBy>GNet</cp:lastModifiedBy>
  <cp:revision>6</cp:revision>
  <dcterms:created xsi:type="dcterms:W3CDTF">2025-11-10T18:09:14Z</dcterms:created>
  <dcterms:modified xsi:type="dcterms:W3CDTF">2025-11-10T18:54:48Z</dcterms:modified>
</cp:coreProperties>
</file>