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612144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463356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3537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3132332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3776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205015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639652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798800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75661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9814457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815139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46074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149163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655385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39540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dirty="0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3824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2D1C7-D45A-48AD-AD9B-8DA486E0DADA}" type="datetimeFigureOut">
              <a:rPr lang="es-GT" smtClean="0"/>
              <a:t>21/10/2025</a:t>
            </a:fld>
            <a:endParaRPr lang="es-G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67D6A1D-B5DF-4271-A330-C12DE64DF5AB}" type="slidenum">
              <a:rPr lang="es-GT" smtClean="0"/>
              <a:t>‹Nº›</a:t>
            </a:fld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06136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CESAR LUIS ESCOBAR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TURISMO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752507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571410" y="2252883"/>
            <a:ext cx="8915400" cy="3777622"/>
          </a:xfrm>
        </p:spPr>
        <p:txBody>
          <a:bodyPr/>
          <a:lstStyle/>
          <a:p>
            <a:r>
              <a:rPr lang="es-ES" dirty="0" smtClean="0"/>
              <a:t>NO PUEDEN MOVER LOS OJOS, EN SU LUGAR  PUEDEN MOVER LA </a:t>
            </a:r>
            <a:r>
              <a:rPr lang="es-GT" dirty="0" smtClean="0"/>
              <a:t>CAVEZA HASTA 270 GRADOS</a:t>
            </a:r>
            <a:endParaRPr lang="es-ES" dirty="0" smtClean="0"/>
          </a:p>
        </p:txBody>
      </p:sp>
      <p:sp>
        <p:nvSpPr>
          <p:cNvPr id="5" name="Elipse 4"/>
          <p:cNvSpPr/>
          <p:nvPr/>
        </p:nvSpPr>
        <p:spPr>
          <a:xfrm flipH="1">
            <a:off x="-734097" y="2993658"/>
            <a:ext cx="260144" cy="266336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6" name="Triángulo isósceles 5"/>
          <p:cNvSpPr/>
          <p:nvPr/>
        </p:nvSpPr>
        <p:spPr>
          <a:xfrm>
            <a:off x="2794411" y="2973566"/>
            <a:ext cx="333487" cy="817581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7" name="Triángulo isósceles 6"/>
          <p:cNvSpPr/>
          <p:nvPr/>
        </p:nvSpPr>
        <p:spPr>
          <a:xfrm>
            <a:off x="3934390" y="2973566"/>
            <a:ext cx="290456" cy="753036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0" name="Conector 9"/>
          <p:cNvSpPr/>
          <p:nvPr/>
        </p:nvSpPr>
        <p:spPr>
          <a:xfrm>
            <a:off x="2794411" y="4717623"/>
            <a:ext cx="1506069" cy="93939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3" name="Conector 12"/>
          <p:cNvSpPr/>
          <p:nvPr/>
        </p:nvSpPr>
        <p:spPr>
          <a:xfrm>
            <a:off x="2579261" y="3647949"/>
            <a:ext cx="2130012" cy="1098282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8" name="Conector 7"/>
          <p:cNvSpPr/>
          <p:nvPr/>
        </p:nvSpPr>
        <p:spPr>
          <a:xfrm>
            <a:off x="3013703" y="4030346"/>
            <a:ext cx="258183" cy="166744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1" name="Triángulo isósceles 10"/>
          <p:cNvSpPr/>
          <p:nvPr/>
        </p:nvSpPr>
        <p:spPr>
          <a:xfrm>
            <a:off x="3439538" y="4400722"/>
            <a:ext cx="494852" cy="387275"/>
          </a:xfrm>
          <a:prstGeom prst="triangl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9" name="Conector 8"/>
          <p:cNvSpPr/>
          <p:nvPr/>
        </p:nvSpPr>
        <p:spPr>
          <a:xfrm>
            <a:off x="4174077" y="4001871"/>
            <a:ext cx="252805" cy="145228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2" name="Conector 11"/>
          <p:cNvSpPr/>
          <p:nvPr/>
        </p:nvSpPr>
        <p:spPr>
          <a:xfrm flipH="1">
            <a:off x="2902714" y="4101972"/>
            <a:ext cx="45719" cy="95118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  <p:sp>
        <p:nvSpPr>
          <p:cNvPr id="14" name="Conector 13"/>
          <p:cNvSpPr/>
          <p:nvPr/>
        </p:nvSpPr>
        <p:spPr>
          <a:xfrm>
            <a:off x="3644267" y="4197090"/>
            <a:ext cx="129090" cy="203632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905634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3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6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8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0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0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0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10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1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5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7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1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19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21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2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6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6" presetClass="exit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2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1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4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7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3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0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3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6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4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9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5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8" presetID="6" presetClass="exit" presetSubtype="32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25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5" grpId="0" animBg="1"/>
      <p:bldP spid="5" grpId="1" animBg="1"/>
      <p:bldP spid="5" grpId="2" animBg="1"/>
      <p:bldP spid="6" grpId="0" animBg="1"/>
      <p:bldP spid="6" grpId="1" animBg="1"/>
      <p:bldP spid="6" grpId="2" animBg="1"/>
      <p:bldP spid="7" grpId="0" animBg="1"/>
      <p:bldP spid="7" grpId="1" animBg="1"/>
      <p:bldP spid="7" grpId="2" animBg="1"/>
      <p:bldP spid="10" grpId="0" animBg="1"/>
      <p:bldP spid="10" grpId="1" animBg="1"/>
      <p:bldP spid="10" grpId="2" animBg="1"/>
      <p:bldP spid="13" grpId="0" animBg="1"/>
      <p:bldP spid="13" grpId="1" animBg="1"/>
      <p:bldP spid="13" grpId="2" animBg="1"/>
      <p:bldP spid="8" grpId="0" animBg="1"/>
      <p:bldP spid="8" grpId="1" animBg="1"/>
      <p:bldP spid="8" grpId="2" animBg="1"/>
      <p:bldP spid="11" grpId="0" animBg="1"/>
      <p:bldP spid="11" grpId="1" animBg="1"/>
      <p:bldP spid="11" grpId="2" animBg="1"/>
      <p:bldP spid="9" grpId="0" animBg="1"/>
      <p:bldP spid="9" grpId="1" animBg="1"/>
      <p:bldP spid="9" grpId="2" animBg="1"/>
      <p:bldP spid="12" grpId="0" animBg="1"/>
      <p:bldP spid="12" grpId="1" animBg="1"/>
      <p:bldP spid="12" grpId="2" animBg="1"/>
      <p:bldP spid="14" grpId="0" animBg="1"/>
      <p:bldP spid="14" grpId="1" animBg="1"/>
      <p:bldP spid="14" grpId="2" animBg="1"/>
    </p:bld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</TotalTime>
  <Words>22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Espiral</vt:lpstr>
      <vt:lpstr>CESAR LUIS ESCOBAR 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CESAR LUIS ESCOBAR</dc:title>
  <dc:creator>GNet</dc:creator>
  <cp:lastModifiedBy>GNet</cp:lastModifiedBy>
  <cp:revision>4</cp:revision>
  <dcterms:created xsi:type="dcterms:W3CDTF">2025-10-21T17:18:50Z</dcterms:created>
  <dcterms:modified xsi:type="dcterms:W3CDTF">2025-10-21T17:49:44Z</dcterms:modified>
</cp:coreProperties>
</file>