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555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688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463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916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051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592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694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152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922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742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4088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42046-67B3-4C53-8B53-A30C43CF8B9E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F86E7-3BCA-4F16-876C-94211E46C5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385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s-GT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0724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107" y="-702533"/>
            <a:ext cx="10517393" cy="792091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591" y="1444926"/>
            <a:ext cx="4876800" cy="48768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8830" y="2172916"/>
            <a:ext cx="4699363" cy="41488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Llamada ovalada 7"/>
          <p:cNvSpPr/>
          <p:nvPr/>
        </p:nvSpPr>
        <p:spPr>
          <a:xfrm>
            <a:off x="3679115" y="0"/>
            <a:ext cx="2538805" cy="136622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LOBO SOY CAPERUCITA ROJA</a:t>
            </a:r>
            <a:endParaRPr lang="es-GT" dirty="0"/>
          </a:p>
        </p:txBody>
      </p:sp>
      <p:sp>
        <p:nvSpPr>
          <p:cNvPr id="9" name="Llamada ovalada 8"/>
          <p:cNvSpPr/>
          <p:nvPr/>
        </p:nvSpPr>
        <p:spPr>
          <a:xfrm>
            <a:off x="9402184" y="484773"/>
            <a:ext cx="1721223" cy="208630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HOLA PEQUEÑA QUE TIENES EN LA CANASTA</a:t>
            </a:r>
            <a:endParaRPr lang="es-GT" dirty="0"/>
          </a:p>
        </p:txBody>
      </p:sp>
      <p:sp>
        <p:nvSpPr>
          <p:cNvPr id="10" name="Llamada ovalada 9"/>
          <p:cNvSpPr/>
          <p:nvPr/>
        </p:nvSpPr>
        <p:spPr>
          <a:xfrm>
            <a:off x="1413061" y="529596"/>
            <a:ext cx="1943100" cy="128822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TENGO UNAS GALLETAS</a:t>
            </a:r>
            <a:endParaRPr lang="es-GT" dirty="0"/>
          </a:p>
        </p:txBody>
      </p:sp>
      <p:sp>
        <p:nvSpPr>
          <p:cNvPr id="11" name="Llamada ovalada 10"/>
          <p:cNvSpPr/>
          <p:nvPr/>
        </p:nvSpPr>
        <p:spPr>
          <a:xfrm>
            <a:off x="7786451" y="306495"/>
            <a:ext cx="1344120" cy="20447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NO ME PUEDES REGALAR UNA GALLETA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64740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97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21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2025-11-04T17:18:55Z</dcterms:created>
  <dcterms:modified xsi:type="dcterms:W3CDTF">2025-11-04T17:52:58Z</dcterms:modified>
</cp:coreProperties>
</file>