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Lst>
  <p:sldSz cx="12192000" cy="6858000"/>
  <p:notesSz cx="6858000" cy="9144000"/>
  <p:defaultText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ección predeterminada" id="{7C16A3A5-D865-4EB4-84EE-88A8F71C9CB2}">
          <p14:sldIdLst>
            <p14:sldId id="256"/>
            <p14:sldId id="257"/>
          </p14:sldIdLst>
        </p14:section>
        <p14:section name="Sección sin título" id="{9F2ECF3F-EBF7-4440-AA9C-7EEF05A24E68}">
          <p14:sldIdLst>
            <p14:sldId id="258"/>
            <p14:sldId id="259"/>
            <p14:sldId id="260"/>
            <p14:sldId id="261"/>
          </p14:sldIdLst>
        </p14:section>
      </p14:section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7015" autoAdjust="0"/>
    <p:restoredTop sz="94660"/>
  </p:normalViewPr>
  <p:slideViewPr>
    <p:cSldViewPr snapToGrid="0">
      <p:cViewPr varScale="1">
        <p:scale>
          <a:sx n="89" d="100"/>
          <a:sy n="89" d="100"/>
        </p:scale>
        <p:origin x="120" y="18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de título">
    <p:spTree>
      <p:nvGrpSpPr>
        <p:cNvPr id="1" name=""/>
        <p:cNvGrpSpPr/>
        <p:nvPr/>
      </p:nvGrpSpPr>
      <p:grpSpPr>
        <a:xfrm>
          <a:off x="0" y="0"/>
          <a:ext cx="0" cy="0"/>
          <a:chOff x="0" y="0"/>
          <a:chExt cx="0" cy="0"/>
        </a:xfrm>
      </p:grpSpPr>
      <p:sp>
        <p:nvSpPr>
          <p:cNvPr id="2" name="Título 1"/>
          <p:cNvSpPr>
            <a:spLocks noGrp="1"/>
          </p:cNvSpPr>
          <p:nvPr>
            <p:ph type="ctrTitle"/>
          </p:nvPr>
        </p:nvSpPr>
        <p:spPr>
          <a:xfrm>
            <a:off x="1524000" y="1122363"/>
            <a:ext cx="9144000" cy="2387600"/>
          </a:xfrm>
        </p:spPr>
        <p:txBody>
          <a:bodyPr anchor="b"/>
          <a:lstStyle>
            <a:lvl1pPr algn="ctr">
              <a:defRPr sz="6000"/>
            </a:lvl1pPr>
          </a:lstStyle>
          <a:p>
            <a:r>
              <a:rPr lang="es-ES" smtClean="0"/>
              <a:t>Haga clic para modificar el estilo de título del patrón</a:t>
            </a:r>
            <a:endParaRPr lang="es-GT"/>
          </a:p>
        </p:txBody>
      </p:sp>
      <p:sp>
        <p:nvSpPr>
          <p:cNvPr id="3" name="Subtítu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s-ES" smtClean="0"/>
              <a:t>Haga clic para modificar el estilo de subtítulo del patrón</a:t>
            </a:r>
            <a:endParaRPr lang="es-GT"/>
          </a:p>
        </p:txBody>
      </p:sp>
      <p:sp>
        <p:nvSpPr>
          <p:cNvPr id="4" name="Marcador de fecha 3"/>
          <p:cNvSpPr>
            <a:spLocks noGrp="1"/>
          </p:cNvSpPr>
          <p:nvPr>
            <p:ph type="dt" sz="half" idx="10"/>
          </p:nvPr>
        </p:nvSpPr>
        <p:spPr/>
        <p:txBody>
          <a:bodyPr/>
          <a:lstStyle/>
          <a:p>
            <a:fld id="{FF53D63C-AD78-45CA-ADF6-681EA6D78EB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57BF1737-F394-424E-A967-E18ACA1E1554}" type="slidenum">
              <a:rPr lang="es-GT" smtClean="0"/>
              <a:t>‹Nº›</a:t>
            </a:fld>
            <a:endParaRPr lang="es-GT"/>
          </a:p>
        </p:txBody>
      </p:sp>
    </p:spTree>
    <p:extLst>
      <p:ext uri="{BB962C8B-B14F-4D97-AF65-F5344CB8AC3E}">
        <p14:creationId xmlns:p14="http://schemas.microsoft.com/office/powerpoint/2010/main" val="164320403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FF53D63C-AD78-45CA-ADF6-681EA6D78EB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57BF1737-F394-424E-A967-E18ACA1E1554}" type="slidenum">
              <a:rPr lang="es-GT" smtClean="0"/>
              <a:t>‹Nº›</a:t>
            </a:fld>
            <a:endParaRPr lang="es-GT"/>
          </a:p>
        </p:txBody>
      </p:sp>
    </p:spTree>
    <p:extLst>
      <p:ext uri="{BB962C8B-B14F-4D97-AF65-F5344CB8AC3E}">
        <p14:creationId xmlns:p14="http://schemas.microsoft.com/office/powerpoint/2010/main" val="250689687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Título vertical 1"/>
          <p:cNvSpPr>
            <a:spLocks noGrp="1"/>
          </p:cNvSpPr>
          <p:nvPr>
            <p:ph type="title" orient="vert"/>
          </p:nvPr>
        </p:nvSpPr>
        <p:spPr>
          <a:xfrm>
            <a:off x="8724900" y="365125"/>
            <a:ext cx="2628900" cy="5811838"/>
          </a:xfrm>
        </p:spPr>
        <p:txBody>
          <a:bodyPr vert="eaVert"/>
          <a:lstStyle/>
          <a:p>
            <a:r>
              <a:rPr lang="es-ES" smtClean="0"/>
              <a:t>Haga clic para modificar el estilo de título del patrón</a:t>
            </a:r>
            <a:endParaRPr lang="es-GT"/>
          </a:p>
        </p:txBody>
      </p:sp>
      <p:sp>
        <p:nvSpPr>
          <p:cNvPr id="3" name="Marcador de texto vertical 2"/>
          <p:cNvSpPr>
            <a:spLocks noGrp="1"/>
          </p:cNvSpPr>
          <p:nvPr>
            <p:ph type="body" orient="vert" idx="1"/>
          </p:nvPr>
        </p:nvSpPr>
        <p:spPr>
          <a:xfrm>
            <a:off x="838200" y="365125"/>
            <a:ext cx="7734300" cy="5811838"/>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FF53D63C-AD78-45CA-ADF6-681EA6D78EB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57BF1737-F394-424E-A967-E18ACA1E1554}" type="slidenum">
              <a:rPr lang="es-GT" smtClean="0"/>
              <a:t>‹Nº›</a:t>
            </a:fld>
            <a:endParaRPr lang="es-GT"/>
          </a:p>
        </p:txBody>
      </p:sp>
    </p:spTree>
    <p:extLst>
      <p:ext uri="{BB962C8B-B14F-4D97-AF65-F5344CB8AC3E}">
        <p14:creationId xmlns:p14="http://schemas.microsoft.com/office/powerpoint/2010/main" val="14220151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10"/>
          </p:nvPr>
        </p:nvSpPr>
        <p:spPr/>
        <p:txBody>
          <a:bodyPr/>
          <a:lstStyle/>
          <a:p>
            <a:fld id="{FF53D63C-AD78-45CA-ADF6-681EA6D78EB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57BF1737-F394-424E-A967-E18ACA1E1554}" type="slidenum">
              <a:rPr lang="es-GT" smtClean="0"/>
              <a:t>‹Nº›</a:t>
            </a:fld>
            <a:endParaRPr lang="es-GT"/>
          </a:p>
        </p:txBody>
      </p:sp>
    </p:spTree>
    <p:extLst>
      <p:ext uri="{BB962C8B-B14F-4D97-AF65-F5344CB8AC3E}">
        <p14:creationId xmlns:p14="http://schemas.microsoft.com/office/powerpoint/2010/main" val="304414628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Título 1"/>
          <p:cNvSpPr>
            <a:spLocks noGrp="1"/>
          </p:cNvSpPr>
          <p:nvPr>
            <p:ph type="title"/>
          </p:nvPr>
        </p:nvSpPr>
        <p:spPr>
          <a:xfrm>
            <a:off x="831850" y="1709738"/>
            <a:ext cx="10515600" cy="2852737"/>
          </a:xfrm>
        </p:spPr>
        <p:txBody>
          <a:bodyPr anchor="b"/>
          <a:lstStyle>
            <a:lvl1pPr>
              <a:defRPr sz="6000"/>
            </a:lvl1p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s-ES" smtClean="0"/>
              <a:t>Haga clic para modificar el estilo de texto del patrón</a:t>
            </a:r>
          </a:p>
        </p:txBody>
      </p:sp>
      <p:sp>
        <p:nvSpPr>
          <p:cNvPr id="4" name="Marcador de fecha 3"/>
          <p:cNvSpPr>
            <a:spLocks noGrp="1"/>
          </p:cNvSpPr>
          <p:nvPr>
            <p:ph type="dt" sz="half" idx="10"/>
          </p:nvPr>
        </p:nvSpPr>
        <p:spPr/>
        <p:txBody>
          <a:bodyPr/>
          <a:lstStyle/>
          <a:p>
            <a:fld id="{FF53D63C-AD78-45CA-ADF6-681EA6D78EBA}" type="datetimeFigureOut">
              <a:rPr lang="es-GT" smtClean="0"/>
              <a:t>28/10/2025</a:t>
            </a:fld>
            <a:endParaRPr lang="es-GT"/>
          </a:p>
        </p:txBody>
      </p:sp>
      <p:sp>
        <p:nvSpPr>
          <p:cNvPr id="5" name="Marcador de pie de página 4"/>
          <p:cNvSpPr>
            <a:spLocks noGrp="1"/>
          </p:cNvSpPr>
          <p:nvPr>
            <p:ph type="ftr" sz="quarter" idx="11"/>
          </p:nvPr>
        </p:nvSpPr>
        <p:spPr/>
        <p:txBody>
          <a:bodyPr/>
          <a:lstStyle/>
          <a:p>
            <a:endParaRPr lang="es-GT"/>
          </a:p>
        </p:txBody>
      </p:sp>
      <p:sp>
        <p:nvSpPr>
          <p:cNvPr id="6" name="Marcador de número de diapositiva 5"/>
          <p:cNvSpPr>
            <a:spLocks noGrp="1"/>
          </p:cNvSpPr>
          <p:nvPr>
            <p:ph type="sldNum" sz="quarter" idx="12"/>
          </p:nvPr>
        </p:nvSpPr>
        <p:spPr/>
        <p:txBody>
          <a:bodyPr/>
          <a:lstStyle/>
          <a:p>
            <a:fld id="{57BF1737-F394-424E-A967-E18ACA1E1554}" type="slidenum">
              <a:rPr lang="es-GT" smtClean="0"/>
              <a:t>‹Nº›</a:t>
            </a:fld>
            <a:endParaRPr lang="es-GT"/>
          </a:p>
        </p:txBody>
      </p:sp>
    </p:spTree>
    <p:extLst>
      <p:ext uri="{BB962C8B-B14F-4D97-AF65-F5344CB8AC3E}">
        <p14:creationId xmlns:p14="http://schemas.microsoft.com/office/powerpoint/2010/main" val="150380061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contenido 2"/>
          <p:cNvSpPr>
            <a:spLocks noGrp="1"/>
          </p:cNvSpPr>
          <p:nvPr>
            <p:ph sz="half" idx="1"/>
          </p:nvPr>
        </p:nvSpPr>
        <p:spPr>
          <a:xfrm>
            <a:off x="838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contenido 3"/>
          <p:cNvSpPr>
            <a:spLocks noGrp="1"/>
          </p:cNvSpPr>
          <p:nvPr>
            <p:ph sz="half" idx="2"/>
          </p:nvPr>
        </p:nvSpPr>
        <p:spPr>
          <a:xfrm>
            <a:off x="6172200" y="1825625"/>
            <a:ext cx="5181600" cy="435133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fecha 4"/>
          <p:cNvSpPr>
            <a:spLocks noGrp="1"/>
          </p:cNvSpPr>
          <p:nvPr>
            <p:ph type="dt" sz="half" idx="10"/>
          </p:nvPr>
        </p:nvSpPr>
        <p:spPr/>
        <p:txBody>
          <a:bodyPr/>
          <a:lstStyle/>
          <a:p>
            <a:fld id="{FF53D63C-AD78-45CA-ADF6-681EA6D78EBA}"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57BF1737-F394-424E-A967-E18ACA1E1554}" type="slidenum">
              <a:rPr lang="es-GT" smtClean="0"/>
              <a:t>‹Nº›</a:t>
            </a:fld>
            <a:endParaRPr lang="es-GT"/>
          </a:p>
        </p:txBody>
      </p:sp>
    </p:spTree>
    <p:extLst>
      <p:ext uri="{BB962C8B-B14F-4D97-AF65-F5344CB8AC3E}">
        <p14:creationId xmlns:p14="http://schemas.microsoft.com/office/powerpoint/2010/main" val="31149335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Título 1"/>
          <p:cNvSpPr>
            <a:spLocks noGrp="1"/>
          </p:cNvSpPr>
          <p:nvPr>
            <p:ph type="title"/>
          </p:nvPr>
        </p:nvSpPr>
        <p:spPr>
          <a:xfrm>
            <a:off x="839788" y="365125"/>
            <a:ext cx="10515600" cy="1325563"/>
          </a:xfrm>
        </p:spPr>
        <p:txBody>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Marcador de contenido 3"/>
          <p:cNvSpPr>
            <a:spLocks noGrp="1"/>
          </p:cNvSpPr>
          <p:nvPr>
            <p:ph sz="half" idx="2"/>
          </p:nvPr>
        </p:nvSpPr>
        <p:spPr>
          <a:xfrm>
            <a:off x="839788" y="2505075"/>
            <a:ext cx="5157787"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5" name="Marcador de tex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Marcador de contenido 5"/>
          <p:cNvSpPr>
            <a:spLocks noGrp="1"/>
          </p:cNvSpPr>
          <p:nvPr>
            <p:ph sz="quarter" idx="4"/>
          </p:nvPr>
        </p:nvSpPr>
        <p:spPr>
          <a:xfrm>
            <a:off x="6172200" y="2505075"/>
            <a:ext cx="5183188" cy="3684588"/>
          </a:xfrm>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7" name="Marcador de fecha 6"/>
          <p:cNvSpPr>
            <a:spLocks noGrp="1"/>
          </p:cNvSpPr>
          <p:nvPr>
            <p:ph type="dt" sz="half" idx="10"/>
          </p:nvPr>
        </p:nvSpPr>
        <p:spPr/>
        <p:txBody>
          <a:bodyPr/>
          <a:lstStyle/>
          <a:p>
            <a:fld id="{FF53D63C-AD78-45CA-ADF6-681EA6D78EBA}" type="datetimeFigureOut">
              <a:rPr lang="es-GT" smtClean="0"/>
              <a:t>28/10/2025</a:t>
            </a:fld>
            <a:endParaRPr lang="es-GT"/>
          </a:p>
        </p:txBody>
      </p:sp>
      <p:sp>
        <p:nvSpPr>
          <p:cNvPr id="8" name="Marcador de pie de página 7"/>
          <p:cNvSpPr>
            <a:spLocks noGrp="1"/>
          </p:cNvSpPr>
          <p:nvPr>
            <p:ph type="ftr" sz="quarter" idx="11"/>
          </p:nvPr>
        </p:nvSpPr>
        <p:spPr/>
        <p:txBody>
          <a:bodyPr/>
          <a:lstStyle/>
          <a:p>
            <a:endParaRPr lang="es-GT"/>
          </a:p>
        </p:txBody>
      </p:sp>
      <p:sp>
        <p:nvSpPr>
          <p:cNvPr id="9" name="Marcador de número de diapositiva 8"/>
          <p:cNvSpPr>
            <a:spLocks noGrp="1"/>
          </p:cNvSpPr>
          <p:nvPr>
            <p:ph type="sldNum" sz="quarter" idx="12"/>
          </p:nvPr>
        </p:nvSpPr>
        <p:spPr/>
        <p:txBody>
          <a:bodyPr/>
          <a:lstStyle/>
          <a:p>
            <a:fld id="{57BF1737-F394-424E-A967-E18ACA1E1554}" type="slidenum">
              <a:rPr lang="es-GT" smtClean="0"/>
              <a:t>‹Nº›</a:t>
            </a:fld>
            <a:endParaRPr lang="es-GT"/>
          </a:p>
        </p:txBody>
      </p:sp>
    </p:spTree>
    <p:extLst>
      <p:ext uri="{BB962C8B-B14F-4D97-AF65-F5344CB8AC3E}">
        <p14:creationId xmlns:p14="http://schemas.microsoft.com/office/powerpoint/2010/main" val="17405827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el título">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smtClean="0"/>
              <a:t>Haga clic para modificar el estilo de título del patrón</a:t>
            </a:r>
            <a:endParaRPr lang="es-GT"/>
          </a:p>
        </p:txBody>
      </p:sp>
      <p:sp>
        <p:nvSpPr>
          <p:cNvPr id="3" name="Marcador de fecha 2"/>
          <p:cNvSpPr>
            <a:spLocks noGrp="1"/>
          </p:cNvSpPr>
          <p:nvPr>
            <p:ph type="dt" sz="half" idx="10"/>
          </p:nvPr>
        </p:nvSpPr>
        <p:spPr/>
        <p:txBody>
          <a:bodyPr/>
          <a:lstStyle/>
          <a:p>
            <a:fld id="{FF53D63C-AD78-45CA-ADF6-681EA6D78EBA}" type="datetimeFigureOut">
              <a:rPr lang="es-GT" smtClean="0"/>
              <a:t>28/10/2025</a:t>
            </a:fld>
            <a:endParaRPr lang="es-GT"/>
          </a:p>
        </p:txBody>
      </p:sp>
      <p:sp>
        <p:nvSpPr>
          <p:cNvPr id="4" name="Marcador de pie de página 3"/>
          <p:cNvSpPr>
            <a:spLocks noGrp="1"/>
          </p:cNvSpPr>
          <p:nvPr>
            <p:ph type="ftr" sz="quarter" idx="11"/>
          </p:nvPr>
        </p:nvSpPr>
        <p:spPr/>
        <p:txBody>
          <a:bodyPr/>
          <a:lstStyle/>
          <a:p>
            <a:endParaRPr lang="es-GT"/>
          </a:p>
        </p:txBody>
      </p:sp>
      <p:sp>
        <p:nvSpPr>
          <p:cNvPr id="5" name="Marcador de número de diapositiva 4"/>
          <p:cNvSpPr>
            <a:spLocks noGrp="1"/>
          </p:cNvSpPr>
          <p:nvPr>
            <p:ph type="sldNum" sz="quarter" idx="12"/>
          </p:nvPr>
        </p:nvSpPr>
        <p:spPr/>
        <p:txBody>
          <a:bodyPr/>
          <a:lstStyle/>
          <a:p>
            <a:fld id="{57BF1737-F394-424E-A967-E18ACA1E1554}" type="slidenum">
              <a:rPr lang="es-GT" smtClean="0"/>
              <a:t>‹Nº›</a:t>
            </a:fld>
            <a:endParaRPr lang="es-GT"/>
          </a:p>
        </p:txBody>
      </p:sp>
    </p:spTree>
    <p:extLst>
      <p:ext uri="{BB962C8B-B14F-4D97-AF65-F5344CB8AC3E}">
        <p14:creationId xmlns:p14="http://schemas.microsoft.com/office/powerpoint/2010/main" val="1095245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Marcador de fecha 1"/>
          <p:cNvSpPr>
            <a:spLocks noGrp="1"/>
          </p:cNvSpPr>
          <p:nvPr>
            <p:ph type="dt" sz="half" idx="10"/>
          </p:nvPr>
        </p:nvSpPr>
        <p:spPr/>
        <p:txBody>
          <a:bodyPr/>
          <a:lstStyle/>
          <a:p>
            <a:fld id="{FF53D63C-AD78-45CA-ADF6-681EA6D78EBA}" type="datetimeFigureOut">
              <a:rPr lang="es-GT" smtClean="0"/>
              <a:t>28/10/2025</a:t>
            </a:fld>
            <a:endParaRPr lang="es-GT"/>
          </a:p>
        </p:txBody>
      </p:sp>
      <p:sp>
        <p:nvSpPr>
          <p:cNvPr id="3" name="Marcador de pie de página 2"/>
          <p:cNvSpPr>
            <a:spLocks noGrp="1"/>
          </p:cNvSpPr>
          <p:nvPr>
            <p:ph type="ftr" sz="quarter" idx="11"/>
          </p:nvPr>
        </p:nvSpPr>
        <p:spPr/>
        <p:txBody>
          <a:bodyPr/>
          <a:lstStyle/>
          <a:p>
            <a:endParaRPr lang="es-GT"/>
          </a:p>
        </p:txBody>
      </p:sp>
      <p:sp>
        <p:nvSpPr>
          <p:cNvPr id="4" name="Marcador de número de diapositiva 3"/>
          <p:cNvSpPr>
            <a:spLocks noGrp="1"/>
          </p:cNvSpPr>
          <p:nvPr>
            <p:ph type="sldNum" sz="quarter" idx="12"/>
          </p:nvPr>
        </p:nvSpPr>
        <p:spPr/>
        <p:txBody>
          <a:bodyPr/>
          <a:lstStyle/>
          <a:p>
            <a:fld id="{57BF1737-F394-424E-A967-E18ACA1E1554}" type="slidenum">
              <a:rPr lang="es-GT" smtClean="0"/>
              <a:t>‹Nº›</a:t>
            </a:fld>
            <a:endParaRPr lang="es-GT"/>
          </a:p>
        </p:txBody>
      </p:sp>
    </p:spTree>
    <p:extLst>
      <p:ext uri="{BB962C8B-B14F-4D97-AF65-F5344CB8AC3E}">
        <p14:creationId xmlns:p14="http://schemas.microsoft.com/office/powerpoint/2010/main" val="17055828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contenid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F53D63C-AD78-45CA-ADF6-681EA6D78EBA}"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57BF1737-F394-424E-A967-E18ACA1E1554}" type="slidenum">
              <a:rPr lang="es-GT" smtClean="0"/>
              <a:t>‹Nº›</a:t>
            </a:fld>
            <a:endParaRPr lang="es-GT"/>
          </a:p>
        </p:txBody>
      </p:sp>
    </p:spTree>
    <p:extLst>
      <p:ext uri="{BB962C8B-B14F-4D97-AF65-F5344CB8AC3E}">
        <p14:creationId xmlns:p14="http://schemas.microsoft.com/office/powerpoint/2010/main" val="408173317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Título 1"/>
          <p:cNvSpPr>
            <a:spLocks noGrp="1"/>
          </p:cNvSpPr>
          <p:nvPr>
            <p:ph type="title"/>
          </p:nvPr>
        </p:nvSpPr>
        <p:spPr>
          <a:xfrm>
            <a:off x="839788" y="457200"/>
            <a:ext cx="3932237" cy="1600200"/>
          </a:xfrm>
        </p:spPr>
        <p:txBody>
          <a:bodyPr anchor="b"/>
          <a:lstStyle>
            <a:lvl1pPr>
              <a:defRPr sz="3200"/>
            </a:lvl1pPr>
          </a:lstStyle>
          <a:p>
            <a:r>
              <a:rPr lang="es-ES" smtClean="0"/>
              <a:t>Haga clic para modificar el estilo de título del patrón</a:t>
            </a:r>
            <a:endParaRPr lang="es-GT"/>
          </a:p>
        </p:txBody>
      </p:sp>
      <p:sp>
        <p:nvSpPr>
          <p:cNvPr id="3" name="Marcador de posición de imagen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GT"/>
          </a:p>
        </p:txBody>
      </p:sp>
      <p:sp>
        <p:nvSpPr>
          <p:cNvPr id="4" name="Marcador de tex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s-ES" smtClean="0"/>
              <a:t>Haga clic para modificar el estilo de texto del patrón</a:t>
            </a:r>
          </a:p>
        </p:txBody>
      </p:sp>
      <p:sp>
        <p:nvSpPr>
          <p:cNvPr id="5" name="Marcador de fecha 4"/>
          <p:cNvSpPr>
            <a:spLocks noGrp="1"/>
          </p:cNvSpPr>
          <p:nvPr>
            <p:ph type="dt" sz="half" idx="10"/>
          </p:nvPr>
        </p:nvSpPr>
        <p:spPr/>
        <p:txBody>
          <a:bodyPr/>
          <a:lstStyle/>
          <a:p>
            <a:fld id="{FF53D63C-AD78-45CA-ADF6-681EA6D78EBA}" type="datetimeFigureOut">
              <a:rPr lang="es-GT" smtClean="0"/>
              <a:t>28/10/2025</a:t>
            </a:fld>
            <a:endParaRPr lang="es-GT"/>
          </a:p>
        </p:txBody>
      </p:sp>
      <p:sp>
        <p:nvSpPr>
          <p:cNvPr id="6" name="Marcador de pie de página 5"/>
          <p:cNvSpPr>
            <a:spLocks noGrp="1"/>
          </p:cNvSpPr>
          <p:nvPr>
            <p:ph type="ftr" sz="quarter" idx="11"/>
          </p:nvPr>
        </p:nvSpPr>
        <p:spPr/>
        <p:txBody>
          <a:bodyPr/>
          <a:lstStyle/>
          <a:p>
            <a:endParaRPr lang="es-GT"/>
          </a:p>
        </p:txBody>
      </p:sp>
      <p:sp>
        <p:nvSpPr>
          <p:cNvPr id="7" name="Marcador de número de diapositiva 6"/>
          <p:cNvSpPr>
            <a:spLocks noGrp="1"/>
          </p:cNvSpPr>
          <p:nvPr>
            <p:ph type="sldNum" sz="quarter" idx="12"/>
          </p:nvPr>
        </p:nvSpPr>
        <p:spPr/>
        <p:txBody>
          <a:bodyPr/>
          <a:lstStyle/>
          <a:p>
            <a:fld id="{57BF1737-F394-424E-A967-E18ACA1E1554}" type="slidenum">
              <a:rPr lang="es-GT" smtClean="0"/>
              <a:t>‹Nº›</a:t>
            </a:fld>
            <a:endParaRPr lang="es-GT"/>
          </a:p>
        </p:txBody>
      </p:sp>
    </p:spTree>
    <p:extLst>
      <p:ext uri="{BB962C8B-B14F-4D97-AF65-F5344CB8AC3E}">
        <p14:creationId xmlns:p14="http://schemas.microsoft.com/office/powerpoint/2010/main" val="14750545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Marcador de títu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s-ES" smtClean="0"/>
              <a:t>Haga clic para modificar el estilo de título del patrón</a:t>
            </a:r>
            <a:endParaRPr lang="es-GT"/>
          </a:p>
        </p:txBody>
      </p:sp>
      <p:sp>
        <p:nvSpPr>
          <p:cNvPr id="3" name="Marcador de tex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GT"/>
          </a:p>
        </p:txBody>
      </p:sp>
      <p:sp>
        <p:nvSpPr>
          <p:cNvPr id="4" name="Marcador de fech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F53D63C-AD78-45CA-ADF6-681EA6D78EBA}" type="datetimeFigureOut">
              <a:rPr lang="es-GT" smtClean="0"/>
              <a:t>28/10/2025</a:t>
            </a:fld>
            <a:endParaRPr lang="es-GT"/>
          </a:p>
        </p:txBody>
      </p:sp>
      <p:sp>
        <p:nvSpPr>
          <p:cNvPr id="5" name="Marcador de pie de pá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s-GT"/>
          </a:p>
        </p:txBody>
      </p:sp>
      <p:sp>
        <p:nvSpPr>
          <p:cNvPr id="6" name="Marcador de número de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7BF1737-F394-424E-A967-E18ACA1E1554}" type="slidenum">
              <a:rPr lang="es-GT" smtClean="0"/>
              <a:t>‹Nº›</a:t>
            </a:fld>
            <a:endParaRPr lang="es-GT"/>
          </a:p>
        </p:txBody>
      </p:sp>
    </p:spTree>
    <p:extLst>
      <p:ext uri="{BB962C8B-B14F-4D97-AF65-F5344CB8AC3E}">
        <p14:creationId xmlns:p14="http://schemas.microsoft.com/office/powerpoint/2010/main" val="3142790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s-G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ctrTitle"/>
          </p:nvPr>
        </p:nvSpPr>
        <p:spPr/>
        <p:txBody>
          <a:bodyPr/>
          <a:lstStyle/>
          <a:p>
            <a:r>
              <a:rPr lang="es-ES" dirty="0" smtClean="0"/>
              <a:t>CESAR LUIS</a:t>
            </a:r>
            <a:endParaRPr lang="es-GT" dirty="0"/>
          </a:p>
        </p:txBody>
      </p:sp>
      <p:sp>
        <p:nvSpPr>
          <p:cNvPr id="3" name="Subtítulo 2"/>
          <p:cNvSpPr>
            <a:spLocks noGrp="1"/>
          </p:cNvSpPr>
          <p:nvPr>
            <p:ph type="subTitle" idx="1"/>
          </p:nvPr>
        </p:nvSpPr>
        <p:spPr/>
        <p:txBody>
          <a:bodyPr/>
          <a:lstStyle/>
          <a:p>
            <a:r>
              <a:rPr lang="es-ES" dirty="0" smtClean="0"/>
              <a:t>CUARTO BACHILLERATO CON ORIENTACION EN TURISMO </a:t>
            </a:r>
            <a:endParaRPr lang="es-GT" dirty="0"/>
          </a:p>
        </p:txBody>
      </p:sp>
    </p:spTree>
    <p:extLst>
      <p:ext uri="{BB962C8B-B14F-4D97-AF65-F5344CB8AC3E}">
        <p14:creationId xmlns:p14="http://schemas.microsoft.com/office/powerpoint/2010/main" val="27880356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INTERNAS Y EXTERNAS </a:t>
            </a:r>
            <a:endParaRPr lang="es-GT" dirty="0"/>
          </a:p>
        </p:txBody>
      </p:sp>
      <p:sp>
        <p:nvSpPr>
          <p:cNvPr id="3" name="Marcador de contenido 2"/>
          <p:cNvSpPr>
            <a:spLocks noGrp="1"/>
          </p:cNvSpPr>
          <p:nvPr>
            <p:ph idx="1"/>
          </p:nvPr>
        </p:nvSpPr>
        <p:spPr/>
        <p:txBody>
          <a:bodyPr/>
          <a:lstStyle/>
          <a:p>
            <a:r>
              <a:rPr lang="es-ES" dirty="0" smtClean="0"/>
              <a:t>MEMORIA RAM</a:t>
            </a:r>
            <a:endParaRPr lang="es-GT" dirty="0"/>
          </a:p>
        </p:txBody>
      </p:sp>
    </p:spTree>
    <p:extLst>
      <p:ext uri="{BB962C8B-B14F-4D97-AF65-F5344CB8AC3E}">
        <p14:creationId xmlns:p14="http://schemas.microsoft.com/office/powerpoint/2010/main" val="3976593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PARTES INTERNAS </a:t>
            </a:r>
            <a:endParaRPr lang="es-GT" dirty="0"/>
          </a:p>
        </p:txBody>
      </p:sp>
      <p:sp>
        <p:nvSpPr>
          <p:cNvPr id="3" name="Marcador de contenido 2"/>
          <p:cNvSpPr>
            <a:spLocks noGrp="1"/>
          </p:cNvSpPr>
          <p:nvPr>
            <p:ph idx="1"/>
          </p:nvPr>
        </p:nvSpPr>
        <p:spPr/>
        <p:txBody>
          <a:bodyPr/>
          <a:lstStyle/>
          <a:p>
            <a:r>
              <a:rPr lang="es-ES" dirty="0" err="1" smtClean="0"/>
              <a:t>Motheboard</a:t>
            </a:r>
            <a:r>
              <a:rPr lang="es-ES" dirty="0" smtClean="0"/>
              <a:t> o tarjeta madre </a:t>
            </a:r>
          </a:p>
          <a:p>
            <a:r>
              <a:rPr lang="es-ES" dirty="0" smtClean="0"/>
              <a:t>Procesador    o microprocesador</a:t>
            </a:r>
          </a:p>
          <a:p>
            <a:r>
              <a:rPr lang="es-ES" dirty="0" smtClean="0"/>
              <a:t>Memoria RAM</a:t>
            </a:r>
          </a:p>
          <a:p>
            <a:r>
              <a:rPr lang="es-ES" dirty="0" smtClean="0"/>
              <a:t>Disco duro interno</a:t>
            </a:r>
          </a:p>
          <a:p>
            <a:r>
              <a:rPr lang="es-ES" dirty="0" smtClean="0"/>
              <a:t>Tarjetas de video o plataformas grafica</a:t>
            </a:r>
          </a:p>
          <a:p>
            <a:r>
              <a:rPr lang="es-ES" dirty="0" smtClean="0"/>
              <a:t>Unidad SSD Interno</a:t>
            </a:r>
          </a:p>
          <a:p>
            <a:r>
              <a:rPr lang="es-ES" dirty="0" smtClean="0"/>
              <a:t>Unidad de CD-DVD-RAM </a:t>
            </a:r>
          </a:p>
          <a:p>
            <a:r>
              <a:rPr lang="es-ES" dirty="0" smtClean="0"/>
              <a:t>Lector de medio</a:t>
            </a:r>
            <a:endParaRPr lang="es-GT" dirty="0"/>
          </a:p>
        </p:txBody>
      </p:sp>
    </p:spTree>
    <p:extLst>
      <p:ext uri="{BB962C8B-B14F-4D97-AF65-F5344CB8AC3E}">
        <p14:creationId xmlns:p14="http://schemas.microsoft.com/office/powerpoint/2010/main" val="201564876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MEMORIA RAM</a:t>
            </a:r>
            <a:endParaRPr lang="es-GT" dirty="0"/>
          </a:p>
        </p:txBody>
      </p:sp>
      <p:sp>
        <p:nvSpPr>
          <p:cNvPr id="3" name="Marcador de contenido 2"/>
          <p:cNvSpPr>
            <a:spLocks noGrp="1"/>
          </p:cNvSpPr>
          <p:nvPr>
            <p:ph idx="1"/>
          </p:nvPr>
        </p:nvSpPr>
        <p:spPr/>
        <p:txBody>
          <a:bodyPr/>
          <a:lstStyle/>
          <a:p>
            <a:r>
              <a:rPr lang="es-ES" dirty="0" smtClean="0"/>
              <a:t>La RAM (Memoria de Acceso Aleatorio) es la memoria de corto plazo de una computadora que almacena temporalmente datos para que el procesador pueda acceder a ellos rápidamente. Funciona como el escritorio de una computadora, permitiendo ejecutar múltiples programas y tareas simultáneamente sin lentitud, y es esencial para el rendimiento del sistema. Por ser volátil, su contenido se pierde cuando el dispositivo se apaga. </a:t>
            </a:r>
          </a:p>
          <a:p>
            <a:endParaRPr lang="es-GT" dirty="0"/>
          </a:p>
        </p:txBody>
      </p:sp>
      <p:pic>
        <p:nvPicPr>
          <p:cNvPr id="5" name="Imagen 4"/>
          <p:cNvPicPr>
            <a:picLocks noChangeAspect="1"/>
          </p:cNvPicPr>
          <p:nvPr/>
        </p:nvPicPr>
        <p:blipFill>
          <a:blip r:embed="rId2"/>
          <a:stretch>
            <a:fillRect/>
          </a:stretch>
        </p:blipFill>
        <p:spPr>
          <a:xfrm>
            <a:off x="5841402" y="4410634"/>
            <a:ext cx="6888480" cy="2298747"/>
          </a:xfrm>
          <a:prstGeom prst="rect">
            <a:avLst/>
          </a:prstGeom>
        </p:spPr>
      </p:pic>
    </p:spTree>
    <p:extLst>
      <p:ext uri="{BB962C8B-B14F-4D97-AF65-F5344CB8AC3E}">
        <p14:creationId xmlns:p14="http://schemas.microsoft.com/office/powerpoint/2010/main" val="165976664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TARJETA MADRE</a:t>
            </a:r>
            <a:endParaRPr lang="es-GT" dirty="0"/>
          </a:p>
        </p:txBody>
      </p:sp>
      <p:sp>
        <p:nvSpPr>
          <p:cNvPr id="3" name="Marcador de contenido 2"/>
          <p:cNvSpPr>
            <a:spLocks noGrp="1"/>
          </p:cNvSpPr>
          <p:nvPr>
            <p:ph idx="1"/>
          </p:nvPr>
        </p:nvSpPr>
        <p:spPr/>
        <p:txBody>
          <a:bodyPr/>
          <a:lstStyle/>
          <a:p>
            <a:r>
              <a:rPr lang="es-ES" dirty="0" smtClean="0"/>
              <a:t>La tarjeta madre es la placa de circuito impreso que une todos los componentes principales de una computadora, como el procesador, la memoria RAM y las tarjetas de expansión. Sus partes clave incluyen el zócalo del CPU, las ranuras de memoria RAM, el chipset, el BIOS, las ranuras de expansión (como PCI Express), los conectores de almacenamiento (SATA), y los puertos de entrada/salida (USB, audio, etc.). </a:t>
            </a:r>
          </a:p>
          <a:p>
            <a:endParaRPr lang="es-GT" dirty="0"/>
          </a:p>
        </p:txBody>
      </p:sp>
      <p:pic>
        <p:nvPicPr>
          <p:cNvPr id="4" name="Imagen 3"/>
          <p:cNvPicPr>
            <a:picLocks noChangeAspect="1"/>
          </p:cNvPicPr>
          <p:nvPr/>
        </p:nvPicPr>
        <p:blipFill>
          <a:blip r:embed="rId2"/>
          <a:stretch>
            <a:fillRect/>
          </a:stretch>
        </p:blipFill>
        <p:spPr>
          <a:xfrm>
            <a:off x="2066925" y="4206240"/>
            <a:ext cx="8058150" cy="1799272"/>
          </a:xfrm>
          <a:prstGeom prst="rect">
            <a:avLst/>
          </a:prstGeom>
        </p:spPr>
      </p:pic>
    </p:spTree>
    <p:extLst>
      <p:ext uri="{BB962C8B-B14F-4D97-AF65-F5344CB8AC3E}">
        <p14:creationId xmlns:p14="http://schemas.microsoft.com/office/powerpoint/2010/main" val="16214302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ítulo 1"/>
          <p:cNvSpPr>
            <a:spLocks noGrp="1"/>
          </p:cNvSpPr>
          <p:nvPr>
            <p:ph type="title"/>
          </p:nvPr>
        </p:nvSpPr>
        <p:spPr/>
        <p:txBody>
          <a:bodyPr/>
          <a:lstStyle/>
          <a:p>
            <a:r>
              <a:rPr lang="es-ES" dirty="0" smtClean="0"/>
              <a:t>DISCO DURO Y INTERNO</a:t>
            </a:r>
            <a:endParaRPr lang="es-GT" dirty="0"/>
          </a:p>
        </p:txBody>
      </p:sp>
      <p:sp>
        <p:nvSpPr>
          <p:cNvPr id="3" name="Marcador de contenido 2"/>
          <p:cNvSpPr>
            <a:spLocks noGrp="1"/>
          </p:cNvSpPr>
          <p:nvPr>
            <p:ph idx="1"/>
          </p:nvPr>
        </p:nvSpPr>
        <p:spPr/>
        <p:txBody>
          <a:bodyPr/>
          <a:lstStyle/>
          <a:p>
            <a:r>
              <a:rPr lang="es-ES" dirty="0" smtClean="0"/>
              <a:t>Un disco duro externo se conecta y se desconecta del ordenador a través de un puerto USB u otra interfaz, ideal para copias de seguridad o transporte de archivos</a:t>
            </a:r>
          </a:p>
          <a:p>
            <a:r>
              <a:rPr lang="es-ES" dirty="0" smtClean="0"/>
              <a:t>. Un disco duro interno está instalado permanentemente dentro del ordenador y se usa para el sistema operativo y programas. Las principales diferencias son la portabilidad, la instalación y el uso. </a:t>
            </a:r>
            <a:endParaRPr lang="es-GT" dirty="0"/>
          </a:p>
        </p:txBody>
      </p:sp>
      <p:pic>
        <p:nvPicPr>
          <p:cNvPr id="4" name="Imagen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4313816"/>
            <a:ext cx="12192000" cy="2544184"/>
          </a:xfrm>
          <a:prstGeom prst="rect">
            <a:avLst/>
          </a:prstGeom>
        </p:spPr>
      </p:pic>
    </p:spTree>
    <p:extLst>
      <p:ext uri="{BB962C8B-B14F-4D97-AF65-F5344CB8AC3E}">
        <p14:creationId xmlns:p14="http://schemas.microsoft.com/office/powerpoint/2010/main" val="1574150548"/>
      </p:ext>
    </p:extLst>
  </p:cSld>
  <p:clrMapOvr>
    <a:masterClrMapping/>
  </p:clrMapOvr>
  <p:timing>
    <p:tnLst>
      <p:par>
        <p:cTn id="1" dur="indefinite" restart="never" nodeType="tmRoot"/>
      </p:par>
    </p:tnLst>
  </p:timing>
</p:sld>
</file>

<file path=ppt/theme/theme1.xml><?xml version="1.0" encoding="utf-8"?>
<a:theme xmlns:a="http://schemas.openxmlformats.org/drawingml/2006/main" name="Tema d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43</TotalTime>
  <Words>268</Words>
  <Application>Microsoft Office PowerPoint</Application>
  <PresentationFormat>Panorámica</PresentationFormat>
  <Paragraphs>20</Paragraphs>
  <Slides>6</Slides>
  <Notes>0</Notes>
  <HiddenSlides>0</HiddenSlides>
  <MMClips>0</MMClips>
  <ScaleCrop>false</ScaleCrop>
  <HeadingPairs>
    <vt:vector size="6" baseType="variant">
      <vt:variant>
        <vt:lpstr>Fuentes usadas</vt:lpstr>
      </vt:variant>
      <vt:variant>
        <vt:i4>3</vt:i4>
      </vt:variant>
      <vt:variant>
        <vt:lpstr>Tema</vt:lpstr>
      </vt:variant>
      <vt:variant>
        <vt:i4>1</vt:i4>
      </vt:variant>
      <vt:variant>
        <vt:lpstr>Títulos de diapositiva</vt:lpstr>
      </vt:variant>
      <vt:variant>
        <vt:i4>6</vt:i4>
      </vt:variant>
    </vt:vector>
  </HeadingPairs>
  <TitlesOfParts>
    <vt:vector size="10" baseType="lpstr">
      <vt:lpstr>Arial</vt:lpstr>
      <vt:lpstr>Calibri</vt:lpstr>
      <vt:lpstr>Calibri Light</vt:lpstr>
      <vt:lpstr>Tema de Office</vt:lpstr>
      <vt:lpstr>CESAR LUIS</vt:lpstr>
      <vt:lpstr>PARTES INTERNAS Y EXTERNAS </vt:lpstr>
      <vt:lpstr>PARTES INTERNAS </vt:lpstr>
      <vt:lpstr>MEMORIA RAM</vt:lpstr>
      <vt:lpstr>TARJETA MADRE</vt:lpstr>
      <vt:lpstr>DISCO DURO Y INTERNO</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CESAR LUIS</dc:title>
  <dc:creator>GNet</dc:creator>
  <cp:lastModifiedBy>GNet</cp:lastModifiedBy>
  <cp:revision>6</cp:revision>
  <dcterms:created xsi:type="dcterms:W3CDTF">2025-10-28T17:20:25Z</dcterms:created>
  <dcterms:modified xsi:type="dcterms:W3CDTF">2025-10-28T18:03:32Z</dcterms:modified>
</cp:coreProperties>
</file>