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7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86A8-1BE6-4801-9A2D-5EED5D940D7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39C0-3ACD-4499-8E75-8FFAFD244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3507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86A8-1BE6-4801-9A2D-5EED5D940D7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39C0-3ACD-4499-8E75-8FFAFD244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6646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86A8-1BE6-4801-9A2D-5EED5D940D7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39C0-3ACD-4499-8E75-8FFAFD244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6307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86A8-1BE6-4801-9A2D-5EED5D940D7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39C0-3ACD-4499-8E75-8FFAFD244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5219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86A8-1BE6-4801-9A2D-5EED5D940D7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39C0-3ACD-4499-8E75-8FFAFD244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5613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86A8-1BE6-4801-9A2D-5EED5D940D7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39C0-3ACD-4499-8E75-8FFAFD244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9089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86A8-1BE6-4801-9A2D-5EED5D940D7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39C0-3ACD-4499-8E75-8FFAFD244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6303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86A8-1BE6-4801-9A2D-5EED5D940D7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39C0-3ACD-4499-8E75-8FFAFD244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3251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86A8-1BE6-4801-9A2D-5EED5D940D7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39C0-3ACD-4499-8E75-8FFAFD244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3949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86A8-1BE6-4801-9A2D-5EED5D940D7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39C0-3ACD-4499-8E75-8FFAFD244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419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86A8-1BE6-4801-9A2D-5EED5D940D7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39C0-3ACD-4499-8E75-8FFAFD244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6512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B86A8-1BE6-4801-9A2D-5EED5D940D7B}" type="datetimeFigureOut">
              <a:rPr lang="es-GT" smtClean="0"/>
              <a:t>11/11/2025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939C0-3ACD-4499-8E75-8FFAFD244D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8754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redondeado 6"/>
          <p:cNvSpPr/>
          <p:nvPr/>
        </p:nvSpPr>
        <p:spPr>
          <a:xfrm>
            <a:off x="-290457" y="6050"/>
            <a:ext cx="4647304" cy="16506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8" name="Rectángulo redondeado 7"/>
          <p:cNvSpPr/>
          <p:nvPr/>
        </p:nvSpPr>
        <p:spPr>
          <a:xfrm>
            <a:off x="9147586" y="-236669"/>
            <a:ext cx="3044414" cy="185031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Rectángulo redondeado 8"/>
          <p:cNvSpPr/>
          <p:nvPr/>
        </p:nvSpPr>
        <p:spPr>
          <a:xfrm>
            <a:off x="-118334" y="5066852"/>
            <a:ext cx="5228216" cy="179114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Rectángulo redondeado 9"/>
          <p:cNvSpPr/>
          <p:nvPr/>
        </p:nvSpPr>
        <p:spPr>
          <a:xfrm>
            <a:off x="8552329" y="4502075"/>
            <a:ext cx="3754419" cy="235592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Rectángulo redondeado 10"/>
          <p:cNvSpPr/>
          <p:nvPr/>
        </p:nvSpPr>
        <p:spPr>
          <a:xfrm>
            <a:off x="5206701" y="2614109"/>
            <a:ext cx="3345628" cy="155985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Rectángulo redondeado 11"/>
          <p:cNvSpPr/>
          <p:nvPr/>
        </p:nvSpPr>
        <p:spPr>
          <a:xfrm>
            <a:off x="0" y="2614109"/>
            <a:ext cx="4012603" cy="173736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6301" y="245662"/>
            <a:ext cx="1259821" cy="1259821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0496" y="2699270"/>
            <a:ext cx="2162286" cy="1438903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7700" y="2959530"/>
            <a:ext cx="1302852" cy="1302852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84291" y="4714875"/>
            <a:ext cx="2143125" cy="2143125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32969" y="-139008"/>
            <a:ext cx="859379" cy="1644491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18239" y="5308901"/>
            <a:ext cx="1835943" cy="136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2397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4</cp:revision>
  <dcterms:created xsi:type="dcterms:W3CDTF">2025-11-11T17:37:00Z</dcterms:created>
  <dcterms:modified xsi:type="dcterms:W3CDTF">2025-11-11T18:00:02Z</dcterms:modified>
</cp:coreProperties>
</file>