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7" r:id="rId3"/>
    <p:sldId id="260" r:id="rId4"/>
    <p:sldId id="261" r:id="rId5"/>
    <p:sldId id="262" r:id="rId6"/>
    <p:sldId id="263" r:id="rId7"/>
    <p:sldId id="264" r:id="rId8"/>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81" d="100"/>
          <a:sy n="81" d="100"/>
        </p:scale>
        <p:origin x="523"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BF860B-88E4-5783-5CBC-3DB140A5B66A}"/>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GT"/>
          </a:p>
        </p:txBody>
      </p:sp>
      <p:sp>
        <p:nvSpPr>
          <p:cNvPr id="3" name="Subtítulo 2">
            <a:extLst>
              <a:ext uri="{FF2B5EF4-FFF2-40B4-BE49-F238E27FC236}">
                <a16:creationId xmlns:a16="http://schemas.microsoft.com/office/drawing/2014/main" id="{DD51B166-721C-C6E8-EA78-A8C8A1971F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GT"/>
          </a:p>
        </p:txBody>
      </p:sp>
      <p:sp>
        <p:nvSpPr>
          <p:cNvPr id="4" name="Marcador de fecha 3">
            <a:extLst>
              <a:ext uri="{FF2B5EF4-FFF2-40B4-BE49-F238E27FC236}">
                <a16:creationId xmlns:a16="http://schemas.microsoft.com/office/drawing/2014/main" id="{B630A90F-2839-1312-3B6D-2E18A7AC30C5}"/>
              </a:ext>
            </a:extLst>
          </p:cNvPr>
          <p:cNvSpPr>
            <a:spLocks noGrp="1"/>
          </p:cNvSpPr>
          <p:nvPr>
            <p:ph type="dt" sz="half" idx="10"/>
          </p:nvPr>
        </p:nvSpPr>
        <p:spPr/>
        <p:txBody>
          <a:bodyPr/>
          <a:lstStyle/>
          <a:p>
            <a:fld id="{AB878EF2-EF57-47BF-B7F0-041A20039F15}" type="datetimeFigureOut">
              <a:rPr lang="es-GT" smtClean="0"/>
              <a:t>23/11/2025</a:t>
            </a:fld>
            <a:endParaRPr lang="es-GT"/>
          </a:p>
        </p:txBody>
      </p:sp>
      <p:sp>
        <p:nvSpPr>
          <p:cNvPr id="5" name="Marcador de pie de página 4">
            <a:extLst>
              <a:ext uri="{FF2B5EF4-FFF2-40B4-BE49-F238E27FC236}">
                <a16:creationId xmlns:a16="http://schemas.microsoft.com/office/drawing/2014/main" id="{753637A5-129B-DAE8-EF03-0D9D381FC9DD}"/>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59676C56-27B4-A87E-FC33-84968C8F119B}"/>
              </a:ext>
            </a:extLst>
          </p:cNvPr>
          <p:cNvSpPr>
            <a:spLocks noGrp="1"/>
          </p:cNvSpPr>
          <p:nvPr>
            <p:ph type="sldNum" sz="quarter" idx="12"/>
          </p:nvPr>
        </p:nvSpPr>
        <p:spPr/>
        <p:txBody>
          <a:bodyPr/>
          <a:lstStyle/>
          <a:p>
            <a:fld id="{E9EA5F35-C644-4A02-8814-7DF819653C6C}" type="slidenum">
              <a:rPr lang="es-GT" smtClean="0"/>
              <a:t>‹Nº›</a:t>
            </a:fld>
            <a:endParaRPr lang="es-GT"/>
          </a:p>
        </p:txBody>
      </p:sp>
    </p:spTree>
    <p:extLst>
      <p:ext uri="{BB962C8B-B14F-4D97-AF65-F5344CB8AC3E}">
        <p14:creationId xmlns:p14="http://schemas.microsoft.com/office/powerpoint/2010/main" val="4075831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D6CC28-3AB4-AEF3-C1F0-2C21325E7D3B}"/>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texto vertical 2">
            <a:extLst>
              <a:ext uri="{FF2B5EF4-FFF2-40B4-BE49-F238E27FC236}">
                <a16:creationId xmlns:a16="http://schemas.microsoft.com/office/drawing/2014/main" id="{F10B3C6A-94B0-4B79-DF12-58EC0BDC8CA6}"/>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5C23EB7C-D0E0-0A2B-B81D-883E52B038C4}"/>
              </a:ext>
            </a:extLst>
          </p:cNvPr>
          <p:cNvSpPr>
            <a:spLocks noGrp="1"/>
          </p:cNvSpPr>
          <p:nvPr>
            <p:ph type="dt" sz="half" idx="10"/>
          </p:nvPr>
        </p:nvSpPr>
        <p:spPr/>
        <p:txBody>
          <a:bodyPr/>
          <a:lstStyle/>
          <a:p>
            <a:fld id="{AB878EF2-EF57-47BF-B7F0-041A20039F15}" type="datetimeFigureOut">
              <a:rPr lang="es-GT" smtClean="0"/>
              <a:t>23/11/2025</a:t>
            </a:fld>
            <a:endParaRPr lang="es-GT"/>
          </a:p>
        </p:txBody>
      </p:sp>
      <p:sp>
        <p:nvSpPr>
          <p:cNvPr id="5" name="Marcador de pie de página 4">
            <a:extLst>
              <a:ext uri="{FF2B5EF4-FFF2-40B4-BE49-F238E27FC236}">
                <a16:creationId xmlns:a16="http://schemas.microsoft.com/office/drawing/2014/main" id="{4F21016A-0D7C-AD8D-4BDF-6F965D98AA33}"/>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0CEE0F35-06F6-1725-128E-3EB779ACF357}"/>
              </a:ext>
            </a:extLst>
          </p:cNvPr>
          <p:cNvSpPr>
            <a:spLocks noGrp="1"/>
          </p:cNvSpPr>
          <p:nvPr>
            <p:ph type="sldNum" sz="quarter" idx="12"/>
          </p:nvPr>
        </p:nvSpPr>
        <p:spPr/>
        <p:txBody>
          <a:bodyPr/>
          <a:lstStyle/>
          <a:p>
            <a:fld id="{E9EA5F35-C644-4A02-8814-7DF819653C6C}" type="slidenum">
              <a:rPr lang="es-GT" smtClean="0"/>
              <a:t>‹Nº›</a:t>
            </a:fld>
            <a:endParaRPr lang="es-GT"/>
          </a:p>
        </p:txBody>
      </p:sp>
    </p:spTree>
    <p:extLst>
      <p:ext uri="{BB962C8B-B14F-4D97-AF65-F5344CB8AC3E}">
        <p14:creationId xmlns:p14="http://schemas.microsoft.com/office/powerpoint/2010/main" val="1292774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DDFDD3B-0EC1-083A-CB11-28C466E7E386}"/>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GT"/>
          </a:p>
        </p:txBody>
      </p:sp>
      <p:sp>
        <p:nvSpPr>
          <p:cNvPr id="3" name="Marcador de texto vertical 2">
            <a:extLst>
              <a:ext uri="{FF2B5EF4-FFF2-40B4-BE49-F238E27FC236}">
                <a16:creationId xmlns:a16="http://schemas.microsoft.com/office/drawing/2014/main" id="{0E21F316-1AEC-D650-51BE-8AB204470397}"/>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27E7CC0D-A905-650F-B3C7-A6B26C3984A9}"/>
              </a:ext>
            </a:extLst>
          </p:cNvPr>
          <p:cNvSpPr>
            <a:spLocks noGrp="1"/>
          </p:cNvSpPr>
          <p:nvPr>
            <p:ph type="dt" sz="half" idx="10"/>
          </p:nvPr>
        </p:nvSpPr>
        <p:spPr/>
        <p:txBody>
          <a:bodyPr/>
          <a:lstStyle/>
          <a:p>
            <a:fld id="{AB878EF2-EF57-47BF-B7F0-041A20039F15}" type="datetimeFigureOut">
              <a:rPr lang="es-GT" smtClean="0"/>
              <a:t>23/11/2025</a:t>
            </a:fld>
            <a:endParaRPr lang="es-GT"/>
          </a:p>
        </p:txBody>
      </p:sp>
      <p:sp>
        <p:nvSpPr>
          <p:cNvPr id="5" name="Marcador de pie de página 4">
            <a:extLst>
              <a:ext uri="{FF2B5EF4-FFF2-40B4-BE49-F238E27FC236}">
                <a16:creationId xmlns:a16="http://schemas.microsoft.com/office/drawing/2014/main" id="{8C815EDD-372C-B9A8-D8EB-EDF4EBF6C046}"/>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77053E0D-06C9-B084-34AB-C86996C9C6A0}"/>
              </a:ext>
            </a:extLst>
          </p:cNvPr>
          <p:cNvSpPr>
            <a:spLocks noGrp="1"/>
          </p:cNvSpPr>
          <p:nvPr>
            <p:ph type="sldNum" sz="quarter" idx="12"/>
          </p:nvPr>
        </p:nvSpPr>
        <p:spPr/>
        <p:txBody>
          <a:bodyPr/>
          <a:lstStyle/>
          <a:p>
            <a:fld id="{E9EA5F35-C644-4A02-8814-7DF819653C6C}" type="slidenum">
              <a:rPr lang="es-GT" smtClean="0"/>
              <a:t>‹Nº›</a:t>
            </a:fld>
            <a:endParaRPr lang="es-GT"/>
          </a:p>
        </p:txBody>
      </p:sp>
    </p:spTree>
    <p:extLst>
      <p:ext uri="{BB962C8B-B14F-4D97-AF65-F5344CB8AC3E}">
        <p14:creationId xmlns:p14="http://schemas.microsoft.com/office/powerpoint/2010/main" val="2070578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A5A5A3-DFF9-1A5E-786F-654DDC5DCAED}"/>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AC653767-E02A-0530-824D-26288EBE537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BD77FCCE-062E-C921-D6EE-A5F31D539A9B}"/>
              </a:ext>
            </a:extLst>
          </p:cNvPr>
          <p:cNvSpPr>
            <a:spLocks noGrp="1"/>
          </p:cNvSpPr>
          <p:nvPr>
            <p:ph type="dt" sz="half" idx="10"/>
          </p:nvPr>
        </p:nvSpPr>
        <p:spPr/>
        <p:txBody>
          <a:bodyPr/>
          <a:lstStyle/>
          <a:p>
            <a:fld id="{AB878EF2-EF57-47BF-B7F0-041A20039F15}" type="datetimeFigureOut">
              <a:rPr lang="es-GT" smtClean="0"/>
              <a:t>23/11/2025</a:t>
            </a:fld>
            <a:endParaRPr lang="es-GT"/>
          </a:p>
        </p:txBody>
      </p:sp>
      <p:sp>
        <p:nvSpPr>
          <p:cNvPr id="5" name="Marcador de pie de página 4">
            <a:extLst>
              <a:ext uri="{FF2B5EF4-FFF2-40B4-BE49-F238E27FC236}">
                <a16:creationId xmlns:a16="http://schemas.microsoft.com/office/drawing/2014/main" id="{6290C275-80D8-0B10-EC01-9D121A3A4131}"/>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D3BABA45-AB53-89C6-7A47-CD00925F1C1A}"/>
              </a:ext>
            </a:extLst>
          </p:cNvPr>
          <p:cNvSpPr>
            <a:spLocks noGrp="1"/>
          </p:cNvSpPr>
          <p:nvPr>
            <p:ph type="sldNum" sz="quarter" idx="12"/>
          </p:nvPr>
        </p:nvSpPr>
        <p:spPr/>
        <p:txBody>
          <a:bodyPr/>
          <a:lstStyle/>
          <a:p>
            <a:fld id="{E9EA5F35-C644-4A02-8814-7DF819653C6C}" type="slidenum">
              <a:rPr lang="es-GT" smtClean="0"/>
              <a:t>‹Nº›</a:t>
            </a:fld>
            <a:endParaRPr lang="es-GT"/>
          </a:p>
        </p:txBody>
      </p:sp>
    </p:spTree>
    <p:extLst>
      <p:ext uri="{BB962C8B-B14F-4D97-AF65-F5344CB8AC3E}">
        <p14:creationId xmlns:p14="http://schemas.microsoft.com/office/powerpoint/2010/main" val="1029416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99CBF4-113D-F2BA-6309-664243766106}"/>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E8D16FA5-DE53-F5B8-DC80-AE5DF37C6C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2E73FD0F-AB1E-74D8-2B99-551F06C6B33A}"/>
              </a:ext>
            </a:extLst>
          </p:cNvPr>
          <p:cNvSpPr>
            <a:spLocks noGrp="1"/>
          </p:cNvSpPr>
          <p:nvPr>
            <p:ph type="dt" sz="half" idx="10"/>
          </p:nvPr>
        </p:nvSpPr>
        <p:spPr/>
        <p:txBody>
          <a:bodyPr/>
          <a:lstStyle/>
          <a:p>
            <a:fld id="{AB878EF2-EF57-47BF-B7F0-041A20039F15}" type="datetimeFigureOut">
              <a:rPr lang="es-GT" smtClean="0"/>
              <a:t>23/11/2025</a:t>
            </a:fld>
            <a:endParaRPr lang="es-GT"/>
          </a:p>
        </p:txBody>
      </p:sp>
      <p:sp>
        <p:nvSpPr>
          <p:cNvPr id="5" name="Marcador de pie de página 4">
            <a:extLst>
              <a:ext uri="{FF2B5EF4-FFF2-40B4-BE49-F238E27FC236}">
                <a16:creationId xmlns:a16="http://schemas.microsoft.com/office/drawing/2014/main" id="{286B81BE-CC78-B7DA-87A3-11342202BC9E}"/>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A78CC5E2-FA91-1B0E-E7CD-3D8A1033D2D4}"/>
              </a:ext>
            </a:extLst>
          </p:cNvPr>
          <p:cNvSpPr>
            <a:spLocks noGrp="1"/>
          </p:cNvSpPr>
          <p:nvPr>
            <p:ph type="sldNum" sz="quarter" idx="12"/>
          </p:nvPr>
        </p:nvSpPr>
        <p:spPr/>
        <p:txBody>
          <a:bodyPr/>
          <a:lstStyle/>
          <a:p>
            <a:fld id="{E9EA5F35-C644-4A02-8814-7DF819653C6C}" type="slidenum">
              <a:rPr lang="es-GT" smtClean="0"/>
              <a:t>‹Nº›</a:t>
            </a:fld>
            <a:endParaRPr lang="es-GT"/>
          </a:p>
        </p:txBody>
      </p:sp>
    </p:spTree>
    <p:extLst>
      <p:ext uri="{BB962C8B-B14F-4D97-AF65-F5344CB8AC3E}">
        <p14:creationId xmlns:p14="http://schemas.microsoft.com/office/powerpoint/2010/main" val="3900776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C1AB12-5AC3-ACBC-EAC6-8B2E92E79CFB}"/>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D834DC96-6EC6-8DA9-FEED-FE8EC7C134F0}"/>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contenido 3">
            <a:extLst>
              <a:ext uri="{FF2B5EF4-FFF2-40B4-BE49-F238E27FC236}">
                <a16:creationId xmlns:a16="http://schemas.microsoft.com/office/drawing/2014/main" id="{1518109C-F3BF-2730-0C64-214B2FA86187}"/>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5" name="Marcador de fecha 4">
            <a:extLst>
              <a:ext uri="{FF2B5EF4-FFF2-40B4-BE49-F238E27FC236}">
                <a16:creationId xmlns:a16="http://schemas.microsoft.com/office/drawing/2014/main" id="{4AA093C7-79B7-9F1C-E496-55042D693260}"/>
              </a:ext>
            </a:extLst>
          </p:cNvPr>
          <p:cNvSpPr>
            <a:spLocks noGrp="1"/>
          </p:cNvSpPr>
          <p:nvPr>
            <p:ph type="dt" sz="half" idx="10"/>
          </p:nvPr>
        </p:nvSpPr>
        <p:spPr/>
        <p:txBody>
          <a:bodyPr/>
          <a:lstStyle/>
          <a:p>
            <a:fld id="{AB878EF2-EF57-47BF-B7F0-041A20039F15}" type="datetimeFigureOut">
              <a:rPr lang="es-GT" smtClean="0"/>
              <a:t>23/11/2025</a:t>
            </a:fld>
            <a:endParaRPr lang="es-GT"/>
          </a:p>
        </p:txBody>
      </p:sp>
      <p:sp>
        <p:nvSpPr>
          <p:cNvPr id="6" name="Marcador de pie de página 5">
            <a:extLst>
              <a:ext uri="{FF2B5EF4-FFF2-40B4-BE49-F238E27FC236}">
                <a16:creationId xmlns:a16="http://schemas.microsoft.com/office/drawing/2014/main" id="{E1CA1C07-AAD7-7783-BFE9-625B4E5F3AD6}"/>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1821728D-146E-507F-817D-F8F4DFB2260C}"/>
              </a:ext>
            </a:extLst>
          </p:cNvPr>
          <p:cNvSpPr>
            <a:spLocks noGrp="1"/>
          </p:cNvSpPr>
          <p:nvPr>
            <p:ph type="sldNum" sz="quarter" idx="12"/>
          </p:nvPr>
        </p:nvSpPr>
        <p:spPr/>
        <p:txBody>
          <a:bodyPr/>
          <a:lstStyle/>
          <a:p>
            <a:fld id="{E9EA5F35-C644-4A02-8814-7DF819653C6C}" type="slidenum">
              <a:rPr lang="es-GT" smtClean="0"/>
              <a:t>‹Nº›</a:t>
            </a:fld>
            <a:endParaRPr lang="es-GT"/>
          </a:p>
        </p:txBody>
      </p:sp>
    </p:spTree>
    <p:extLst>
      <p:ext uri="{BB962C8B-B14F-4D97-AF65-F5344CB8AC3E}">
        <p14:creationId xmlns:p14="http://schemas.microsoft.com/office/powerpoint/2010/main" val="1322052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34989B-8022-723C-35BF-F7E2BCADFA24}"/>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A232234A-262D-7849-BF49-23D1A95D6C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274084AF-220B-1853-AE52-4AAC111FED19}"/>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5" name="Marcador de texto 4">
            <a:extLst>
              <a:ext uri="{FF2B5EF4-FFF2-40B4-BE49-F238E27FC236}">
                <a16:creationId xmlns:a16="http://schemas.microsoft.com/office/drawing/2014/main" id="{9C65BFAF-E567-AD7F-4C5B-71FC922D35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6D9C1ECC-C64B-A396-EEE1-F1F6685DE3D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7" name="Marcador de fecha 6">
            <a:extLst>
              <a:ext uri="{FF2B5EF4-FFF2-40B4-BE49-F238E27FC236}">
                <a16:creationId xmlns:a16="http://schemas.microsoft.com/office/drawing/2014/main" id="{CEC7E4A9-FF06-CEC7-2A4B-FD38B1BAE73C}"/>
              </a:ext>
            </a:extLst>
          </p:cNvPr>
          <p:cNvSpPr>
            <a:spLocks noGrp="1"/>
          </p:cNvSpPr>
          <p:nvPr>
            <p:ph type="dt" sz="half" idx="10"/>
          </p:nvPr>
        </p:nvSpPr>
        <p:spPr/>
        <p:txBody>
          <a:bodyPr/>
          <a:lstStyle/>
          <a:p>
            <a:fld id="{AB878EF2-EF57-47BF-B7F0-041A20039F15}" type="datetimeFigureOut">
              <a:rPr lang="es-GT" smtClean="0"/>
              <a:t>23/11/2025</a:t>
            </a:fld>
            <a:endParaRPr lang="es-GT"/>
          </a:p>
        </p:txBody>
      </p:sp>
      <p:sp>
        <p:nvSpPr>
          <p:cNvPr id="8" name="Marcador de pie de página 7">
            <a:extLst>
              <a:ext uri="{FF2B5EF4-FFF2-40B4-BE49-F238E27FC236}">
                <a16:creationId xmlns:a16="http://schemas.microsoft.com/office/drawing/2014/main" id="{1E9EFFCA-AADF-C299-561F-87AF66F22A76}"/>
              </a:ext>
            </a:extLst>
          </p:cNvPr>
          <p:cNvSpPr>
            <a:spLocks noGrp="1"/>
          </p:cNvSpPr>
          <p:nvPr>
            <p:ph type="ftr" sz="quarter" idx="11"/>
          </p:nvPr>
        </p:nvSpPr>
        <p:spPr/>
        <p:txBody>
          <a:bodyPr/>
          <a:lstStyle/>
          <a:p>
            <a:endParaRPr lang="es-GT"/>
          </a:p>
        </p:txBody>
      </p:sp>
      <p:sp>
        <p:nvSpPr>
          <p:cNvPr id="9" name="Marcador de número de diapositiva 8">
            <a:extLst>
              <a:ext uri="{FF2B5EF4-FFF2-40B4-BE49-F238E27FC236}">
                <a16:creationId xmlns:a16="http://schemas.microsoft.com/office/drawing/2014/main" id="{3EFCF6C4-DCF9-EFFC-D734-775F897AB806}"/>
              </a:ext>
            </a:extLst>
          </p:cNvPr>
          <p:cNvSpPr>
            <a:spLocks noGrp="1"/>
          </p:cNvSpPr>
          <p:nvPr>
            <p:ph type="sldNum" sz="quarter" idx="12"/>
          </p:nvPr>
        </p:nvSpPr>
        <p:spPr/>
        <p:txBody>
          <a:bodyPr/>
          <a:lstStyle/>
          <a:p>
            <a:fld id="{E9EA5F35-C644-4A02-8814-7DF819653C6C}" type="slidenum">
              <a:rPr lang="es-GT" smtClean="0"/>
              <a:t>‹Nº›</a:t>
            </a:fld>
            <a:endParaRPr lang="es-GT"/>
          </a:p>
        </p:txBody>
      </p:sp>
    </p:spTree>
    <p:extLst>
      <p:ext uri="{BB962C8B-B14F-4D97-AF65-F5344CB8AC3E}">
        <p14:creationId xmlns:p14="http://schemas.microsoft.com/office/powerpoint/2010/main" val="1850091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9BBA1D-45D0-E560-6416-A3A081150D0F}"/>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fecha 2">
            <a:extLst>
              <a:ext uri="{FF2B5EF4-FFF2-40B4-BE49-F238E27FC236}">
                <a16:creationId xmlns:a16="http://schemas.microsoft.com/office/drawing/2014/main" id="{03C2F671-5DE7-2FCC-EFBE-433EBBAA8E63}"/>
              </a:ext>
            </a:extLst>
          </p:cNvPr>
          <p:cNvSpPr>
            <a:spLocks noGrp="1"/>
          </p:cNvSpPr>
          <p:nvPr>
            <p:ph type="dt" sz="half" idx="10"/>
          </p:nvPr>
        </p:nvSpPr>
        <p:spPr/>
        <p:txBody>
          <a:bodyPr/>
          <a:lstStyle/>
          <a:p>
            <a:fld id="{AB878EF2-EF57-47BF-B7F0-041A20039F15}" type="datetimeFigureOut">
              <a:rPr lang="es-GT" smtClean="0"/>
              <a:t>23/11/2025</a:t>
            </a:fld>
            <a:endParaRPr lang="es-GT"/>
          </a:p>
        </p:txBody>
      </p:sp>
      <p:sp>
        <p:nvSpPr>
          <p:cNvPr id="4" name="Marcador de pie de página 3">
            <a:extLst>
              <a:ext uri="{FF2B5EF4-FFF2-40B4-BE49-F238E27FC236}">
                <a16:creationId xmlns:a16="http://schemas.microsoft.com/office/drawing/2014/main" id="{9B6105DC-7336-FC0B-A500-AADB0E5CD7D6}"/>
              </a:ext>
            </a:extLst>
          </p:cNvPr>
          <p:cNvSpPr>
            <a:spLocks noGrp="1"/>
          </p:cNvSpPr>
          <p:nvPr>
            <p:ph type="ftr" sz="quarter" idx="11"/>
          </p:nvPr>
        </p:nvSpPr>
        <p:spPr/>
        <p:txBody>
          <a:bodyPr/>
          <a:lstStyle/>
          <a:p>
            <a:endParaRPr lang="es-GT"/>
          </a:p>
        </p:txBody>
      </p:sp>
      <p:sp>
        <p:nvSpPr>
          <p:cNvPr id="5" name="Marcador de número de diapositiva 4">
            <a:extLst>
              <a:ext uri="{FF2B5EF4-FFF2-40B4-BE49-F238E27FC236}">
                <a16:creationId xmlns:a16="http://schemas.microsoft.com/office/drawing/2014/main" id="{36740A62-C9DD-D58A-A78F-FF3B1ABA449D}"/>
              </a:ext>
            </a:extLst>
          </p:cNvPr>
          <p:cNvSpPr>
            <a:spLocks noGrp="1"/>
          </p:cNvSpPr>
          <p:nvPr>
            <p:ph type="sldNum" sz="quarter" idx="12"/>
          </p:nvPr>
        </p:nvSpPr>
        <p:spPr/>
        <p:txBody>
          <a:bodyPr/>
          <a:lstStyle/>
          <a:p>
            <a:fld id="{E9EA5F35-C644-4A02-8814-7DF819653C6C}" type="slidenum">
              <a:rPr lang="es-GT" smtClean="0"/>
              <a:t>‹Nº›</a:t>
            </a:fld>
            <a:endParaRPr lang="es-GT"/>
          </a:p>
        </p:txBody>
      </p:sp>
    </p:spTree>
    <p:extLst>
      <p:ext uri="{BB962C8B-B14F-4D97-AF65-F5344CB8AC3E}">
        <p14:creationId xmlns:p14="http://schemas.microsoft.com/office/powerpoint/2010/main" val="130710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4567A7C6-3F46-B56E-FFFB-DEA7DF81F6B5}"/>
              </a:ext>
            </a:extLst>
          </p:cNvPr>
          <p:cNvSpPr>
            <a:spLocks noGrp="1"/>
          </p:cNvSpPr>
          <p:nvPr>
            <p:ph type="dt" sz="half" idx="10"/>
          </p:nvPr>
        </p:nvSpPr>
        <p:spPr/>
        <p:txBody>
          <a:bodyPr/>
          <a:lstStyle/>
          <a:p>
            <a:fld id="{AB878EF2-EF57-47BF-B7F0-041A20039F15}" type="datetimeFigureOut">
              <a:rPr lang="es-GT" smtClean="0"/>
              <a:t>23/11/2025</a:t>
            </a:fld>
            <a:endParaRPr lang="es-GT"/>
          </a:p>
        </p:txBody>
      </p:sp>
      <p:sp>
        <p:nvSpPr>
          <p:cNvPr id="3" name="Marcador de pie de página 2">
            <a:extLst>
              <a:ext uri="{FF2B5EF4-FFF2-40B4-BE49-F238E27FC236}">
                <a16:creationId xmlns:a16="http://schemas.microsoft.com/office/drawing/2014/main" id="{10BC2431-9D09-4816-F350-574E0037E0A2}"/>
              </a:ext>
            </a:extLst>
          </p:cNvPr>
          <p:cNvSpPr>
            <a:spLocks noGrp="1"/>
          </p:cNvSpPr>
          <p:nvPr>
            <p:ph type="ftr" sz="quarter" idx="11"/>
          </p:nvPr>
        </p:nvSpPr>
        <p:spPr/>
        <p:txBody>
          <a:bodyPr/>
          <a:lstStyle/>
          <a:p>
            <a:endParaRPr lang="es-GT"/>
          </a:p>
        </p:txBody>
      </p:sp>
      <p:sp>
        <p:nvSpPr>
          <p:cNvPr id="4" name="Marcador de número de diapositiva 3">
            <a:extLst>
              <a:ext uri="{FF2B5EF4-FFF2-40B4-BE49-F238E27FC236}">
                <a16:creationId xmlns:a16="http://schemas.microsoft.com/office/drawing/2014/main" id="{1F8B2901-8C07-EE8E-7F88-44AF0BA55C53}"/>
              </a:ext>
            </a:extLst>
          </p:cNvPr>
          <p:cNvSpPr>
            <a:spLocks noGrp="1"/>
          </p:cNvSpPr>
          <p:nvPr>
            <p:ph type="sldNum" sz="quarter" idx="12"/>
          </p:nvPr>
        </p:nvSpPr>
        <p:spPr/>
        <p:txBody>
          <a:bodyPr/>
          <a:lstStyle/>
          <a:p>
            <a:fld id="{E9EA5F35-C644-4A02-8814-7DF819653C6C}" type="slidenum">
              <a:rPr lang="es-GT" smtClean="0"/>
              <a:t>‹Nº›</a:t>
            </a:fld>
            <a:endParaRPr lang="es-GT"/>
          </a:p>
        </p:txBody>
      </p:sp>
    </p:spTree>
    <p:extLst>
      <p:ext uri="{BB962C8B-B14F-4D97-AF65-F5344CB8AC3E}">
        <p14:creationId xmlns:p14="http://schemas.microsoft.com/office/powerpoint/2010/main" val="970953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696BC0-AF97-CFAC-C138-69A5FDBF2A9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FC2E4F90-5384-7EFC-8B8E-4390119196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texto 3">
            <a:extLst>
              <a:ext uri="{FF2B5EF4-FFF2-40B4-BE49-F238E27FC236}">
                <a16:creationId xmlns:a16="http://schemas.microsoft.com/office/drawing/2014/main" id="{7A444065-E719-0CC9-CFEC-2F6E74DE67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AE135EB0-9AD4-8CD9-70A1-E63B6BFA8D59}"/>
              </a:ext>
            </a:extLst>
          </p:cNvPr>
          <p:cNvSpPr>
            <a:spLocks noGrp="1"/>
          </p:cNvSpPr>
          <p:nvPr>
            <p:ph type="dt" sz="half" idx="10"/>
          </p:nvPr>
        </p:nvSpPr>
        <p:spPr/>
        <p:txBody>
          <a:bodyPr/>
          <a:lstStyle/>
          <a:p>
            <a:fld id="{AB878EF2-EF57-47BF-B7F0-041A20039F15}" type="datetimeFigureOut">
              <a:rPr lang="es-GT" smtClean="0"/>
              <a:t>23/11/2025</a:t>
            </a:fld>
            <a:endParaRPr lang="es-GT"/>
          </a:p>
        </p:txBody>
      </p:sp>
      <p:sp>
        <p:nvSpPr>
          <p:cNvPr id="6" name="Marcador de pie de página 5">
            <a:extLst>
              <a:ext uri="{FF2B5EF4-FFF2-40B4-BE49-F238E27FC236}">
                <a16:creationId xmlns:a16="http://schemas.microsoft.com/office/drawing/2014/main" id="{74863F1B-D95F-7FA0-DEA1-1B682394CB6D}"/>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9E48F742-8090-817A-F504-BD805C08B8D8}"/>
              </a:ext>
            </a:extLst>
          </p:cNvPr>
          <p:cNvSpPr>
            <a:spLocks noGrp="1"/>
          </p:cNvSpPr>
          <p:nvPr>
            <p:ph type="sldNum" sz="quarter" idx="12"/>
          </p:nvPr>
        </p:nvSpPr>
        <p:spPr/>
        <p:txBody>
          <a:bodyPr/>
          <a:lstStyle/>
          <a:p>
            <a:fld id="{E9EA5F35-C644-4A02-8814-7DF819653C6C}" type="slidenum">
              <a:rPr lang="es-GT" smtClean="0"/>
              <a:t>‹Nº›</a:t>
            </a:fld>
            <a:endParaRPr lang="es-GT"/>
          </a:p>
        </p:txBody>
      </p:sp>
    </p:spTree>
    <p:extLst>
      <p:ext uri="{BB962C8B-B14F-4D97-AF65-F5344CB8AC3E}">
        <p14:creationId xmlns:p14="http://schemas.microsoft.com/office/powerpoint/2010/main" val="3030752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C25032-A361-FE34-9098-F304708C28E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GT"/>
          </a:p>
        </p:txBody>
      </p:sp>
      <p:sp>
        <p:nvSpPr>
          <p:cNvPr id="3" name="Marcador de posición de imagen 2">
            <a:extLst>
              <a:ext uri="{FF2B5EF4-FFF2-40B4-BE49-F238E27FC236}">
                <a16:creationId xmlns:a16="http://schemas.microsoft.com/office/drawing/2014/main" id="{EC56C7D1-6E5C-96E1-B713-0B398BFDE3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Marcador de texto 3">
            <a:extLst>
              <a:ext uri="{FF2B5EF4-FFF2-40B4-BE49-F238E27FC236}">
                <a16:creationId xmlns:a16="http://schemas.microsoft.com/office/drawing/2014/main" id="{CCC2D827-ECE9-E5BD-211F-97047EB59C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9F95376-1F49-6B52-AB46-459FBCA0E6EE}"/>
              </a:ext>
            </a:extLst>
          </p:cNvPr>
          <p:cNvSpPr>
            <a:spLocks noGrp="1"/>
          </p:cNvSpPr>
          <p:nvPr>
            <p:ph type="dt" sz="half" idx="10"/>
          </p:nvPr>
        </p:nvSpPr>
        <p:spPr/>
        <p:txBody>
          <a:bodyPr/>
          <a:lstStyle/>
          <a:p>
            <a:fld id="{AB878EF2-EF57-47BF-B7F0-041A20039F15}" type="datetimeFigureOut">
              <a:rPr lang="es-GT" smtClean="0"/>
              <a:t>23/11/2025</a:t>
            </a:fld>
            <a:endParaRPr lang="es-GT"/>
          </a:p>
        </p:txBody>
      </p:sp>
      <p:sp>
        <p:nvSpPr>
          <p:cNvPr id="6" name="Marcador de pie de página 5">
            <a:extLst>
              <a:ext uri="{FF2B5EF4-FFF2-40B4-BE49-F238E27FC236}">
                <a16:creationId xmlns:a16="http://schemas.microsoft.com/office/drawing/2014/main" id="{7083E430-2A14-32AD-9345-2E09349C0F7B}"/>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D6A3421C-9C8B-91E6-B263-8A41E71F821B}"/>
              </a:ext>
            </a:extLst>
          </p:cNvPr>
          <p:cNvSpPr>
            <a:spLocks noGrp="1"/>
          </p:cNvSpPr>
          <p:nvPr>
            <p:ph type="sldNum" sz="quarter" idx="12"/>
          </p:nvPr>
        </p:nvSpPr>
        <p:spPr/>
        <p:txBody>
          <a:bodyPr/>
          <a:lstStyle/>
          <a:p>
            <a:fld id="{E9EA5F35-C644-4A02-8814-7DF819653C6C}" type="slidenum">
              <a:rPr lang="es-GT" smtClean="0"/>
              <a:t>‹Nº›</a:t>
            </a:fld>
            <a:endParaRPr lang="es-GT"/>
          </a:p>
        </p:txBody>
      </p:sp>
    </p:spTree>
    <p:extLst>
      <p:ext uri="{BB962C8B-B14F-4D97-AF65-F5344CB8AC3E}">
        <p14:creationId xmlns:p14="http://schemas.microsoft.com/office/powerpoint/2010/main" val="138710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EE9E9ED-10C5-0415-E829-259BBA57EA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98E7CD25-65F8-D363-0B80-0D0A458919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87C5BBD4-C226-B699-5B47-93928D1950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878EF2-EF57-47BF-B7F0-041A20039F15}" type="datetimeFigureOut">
              <a:rPr lang="es-GT" smtClean="0"/>
              <a:t>23/11/2025</a:t>
            </a:fld>
            <a:endParaRPr lang="es-GT"/>
          </a:p>
        </p:txBody>
      </p:sp>
      <p:sp>
        <p:nvSpPr>
          <p:cNvPr id="5" name="Marcador de pie de página 4">
            <a:extLst>
              <a:ext uri="{FF2B5EF4-FFF2-40B4-BE49-F238E27FC236}">
                <a16:creationId xmlns:a16="http://schemas.microsoft.com/office/drawing/2014/main" id="{325DC703-58DD-A8FB-FF25-7A50D2050E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a:extLst>
              <a:ext uri="{FF2B5EF4-FFF2-40B4-BE49-F238E27FC236}">
                <a16:creationId xmlns:a16="http://schemas.microsoft.com/office/drawing/2014/main" id="{A2F2B3B8-2579-562C-9949-F7D51D3759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EA5F35-C644-4A02-8814-7DF819653C6C}" type="slidenum">
              <a:rPr lang="es-GT" smtClean="0"/>
              <a:t>‹Nº›</a:t>
            </a:fld>
            <a:endParaRPr lang="es-GT"/>
          </a:p>
        </p:txBody>
      </p:sp>
    </p:spTree>
    <p:extLst>
      <p:ext uri="{BB962C8B-B14F-4D97-AF65-F5344CB8AC3E}">
        <p14:creationId xmlns:p14="http://schemas.microsoft.com/office/powerpoint/2010/main" val="149504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56C0B4-DB05-1FDE-9607-624190EFEE81}"/>
              </a:ext>
            </a:extLst>
          </p:cNvPr>
          <p:cNvSpPr>
            <a:spLocks noGrp="1"/>
          </p:cNvSpPr>
          <p:nvPr>
            <p:ph type="ctrTitle"/>
          </p:nvPr>
        </p:nvSpPr>
        <p:spPr>
          <a:xfrm>
            <a:off x="1524000" y="830132"/>
            <a:ext cx="9144000" cy="2387600"/>
          </a:xfrm>
        </p:spPr>
        <p:txBody>
          <a:bodyPr anchor="t">
            <a:normAutofit fontScale="90000"/>
          </a:bodyPr>
          <a:lstStyle/>
          <a:p>
            <a:r>
              <a:rPr lang="es-ES" dirty="0">
                <a:latin typeface="Amasis MT Pro Medium" panose="02040604050005020304" pitchFamily="18" charset="0"/>
              </a:rPr>
              <a:t>Bajo Rendimiento De Notas Escolares En La Actualidad</a:t>
            </a:r>
            <a:endParaRPr lang="es-GT" dirty="0">
              <a:latin typeface="Amasis MT Pro Medium" panose="02040604050005020304" pitchFamily="18" charset="0"/>
            </a:endParaRPr>
          </a:p>
        </p:txBody>
      </p:sp>
      <p:pic>
        <p:nvPicPr>
          <p:cNvPr id="1028" name="Picture 4" descr="QUÉ HACER SI TU HIJO TIENE MALAS CALIFICACIONES – 3 TIPS PARA EMPEZAR |  Intelligens">
            <a:extLst>
              <a:ext uri="{FF2B5EF4-FFF2-40B4-BE49-F238E27FC236}">
                <a16:creationId xmlns:a16="http://schemas.microsoft.com/office/drawing/2014/main" id="{3D3F1907-3511-BBAA-E9EB-63E4CE1885DF}"/>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3489325" y="2602581"/>
            <a:ext cx="5213350" cy="3475567"/>
          </a:xfrm>
          <a:prstGeom prst="rect">
            <a:avLst/>
          </a:prstGeom>
          <a:noFill/>
          <a:extLst>
            <a:ext uri="{909E8E84-426E-40DD-AFC4-6F175D3DCCD1}">
              <a14:hiddenFill xmlns:a14="http://schemas.microsoft.com/office/drawing/2010/main">
                <a:solidFill>
                  <a:srgbClr val="FFFFFF"/>
                </a:solidFill>
              </a14:hiddenFill>
            </a:ext>
          </a:extLst>
        </p:spPr>
      </p:pic>
      <p:sp>
        <p:nvSpPr>
          <p:cNvPr id="3" name="CuadroTexto 2">
            <a:extLst>
              <a:ext uri="{FF2B5EF4-FFF2-40B4-BE49-F238E27FC236}">
                <a16:creationId xmlns:a16="http://schemas.microsoft.com/office/drawing/2014/main" id="{8F39D3BB-7175-1ADB-D9D1-2B1460678CA9}"/>
              </a:ext>
            </a:extLst>
          </p:cNvPr>
          <p:cNvSpPr txBox="1"/>
          <p:nvPr/>
        </p:nvSpPr>
        <p:spPr>
          <a:xfrm>
            <a:off x="4610273" y="6287676"/>
            <a:ext cx="2971454" cy="646331"/>
          </a:xfrm>
          <a:prstGeom prst="rect">
            <a:avLst/>
          </a:prstGeom>
          <a:noFill/>
        </p:spPr>
        <p:txBody>
          <a:bodyPr wrap="none" rtlCol="0">
            <a:spAutoFit/>
          </a:bodyPr>
          <a:lstStyle/>
          <a:p>
            <a:r>
              <a:rPr lang="es-MX" b="1" dirty="0"/>
              <a:t>Susan Odalis Estrada Carrera</a:t>
            </a:r>
          </a:p>
          <a:p>
            <a:endParaRPr lang="en-US" dirty="0"/>
          </a:p>
        </p:txBody>
      </p:sp>
    </p:spTree>
    <p:extLst>
      <p:ext uri="{BB962C8B-B14F-4D97-AF65-F5344CB8AC3E}">
        <p14:creationId xmlns:p14="http://schemas.microsoft.com/office/powerpoint/2010/main" val="946119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25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1028"/>
                                        </p:tgtEl>
                                        <p:attrNameLst>
                                          <p:attrName>style.visibility</p:attrName>
                                        </p:attrNameLst>
                                      </p:cBhvr>
                                      <p:to>
                                        <p:strVal val="visible"/>
                                      </p:to>
                                    </p:set>
                                    <p:animEffect transition="in" filter="fade">
                                      <p:cBhvr>
                                        <p:cTn id="10" dur="750"/>
                                        <p:tgtEl>
                                          <p:spTgt spid="102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EBAE70E-DC85-D9C4-BA5E-3744469A1E95}"/>
              </a:ext>
            </a:extLst>
          </p:cNvPr>
          <p:cNvSpPr txBox="1"/>
          <p:nvPr/>
        </p:nvSpPr>
        <p:spPr>
          <a:xfrm>
            <a:off x="351179" y="774700"/>
            <a:ext cx="11489643" cy="2308324"/>
          </a:xfrm>
          <a:prstGeom prst="rect">
            <a:avLst/>
          </a:prstGeom>
          <a:noFill/>
        </p:spPr>
        <p:txBody>
          <a:bodyPr wrap="square" rtlCol="0">
            <a:spAutoFit/>
          </a:bodyPr>
          <a:lstStyle/>
          <a:p>
            <a:pPr algn="just"/>
            <a:r>
              <a:rPr lang="es-ES" dirty="0"/>
              <a:t>En los últimos años se ha visto un problema que viene afectando a la juventud desde los inicios de la pandemia en el año 2020, y que en la actualidad ha ido creciendo conforme pasa el tiempo, se trata del bajo rendimiento de los estudiantes en sus notas escolares, donde el rendimiento académico por estudiante se ha visto reducido a comparación de años anteriores y los mismos estudiantes que presentan problemas a la hora de adquirir, entender, organizar, almacenar o usar la información adquirida en clase de forma oral y no oral. Es una problemática que ha generado disconformidad entre los padres y catedráticos, pero ¿que es lo que esta generando este deterioro académico entre los estudiantes? ¿Cuáles son las causas de este bajo rendimiento escolar entre los jóvenes en la actualidad?.</a:t>
            </a:r>
          </a:p>
          <a:p>
            <a:r>
              <a:rPr lang="es-ES" dirty="0"/>
              <a:t> </a:t>
            </a:r>
            <a:endParaRPr lang="es-GT" dirty="0"/>
          </a:p>
        </p:txBody>
      </p:sp>
      <p:pic>
        <p:nvPicPr>
          <p:cNvPr id="2050" name="Picture 2" descr="Soluciones para el bajo rendimiento escolar en niños">
            <a:extLst>
              <a:ext uri="{FF2B5EF4-FFF2-40B4-BE49-F238E27FC236}">
                <a16:creationId xmlns:a16="http://schemas.microsoft.com/office/drawing/2014/main" id="{DC64A6F2-387C-90AC-4BD2-E69C9D0049C9}"/>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041400" y="3502124"/>
            <a:ext cx="4320000" cy="2880000"/>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n 3">
            <a:extLst>
              <a:ext uri="{FF2B5EF4-FFF2-40B4-BE49-F238E27FC236}">
                <a16:creationId xmlns:a16="http://schemas.microsoft.com/office/drawing/2014/main" id="{FFDFAE53-A667-3716-138D-EE76CE7584EF}"/>
              </a:ext>
            </a:extLst>
          </p:cNvPr>
          <p:cNvPicPr>
            <a:picLocks/>
          </p:cNvPicPr>
          <p:nvPr/>
        </p:nvPicPr>
        <p:blipFill rotWithShape="1">
          <a:blip r:embed="rId3" cstate="screen">
            <a:extLst>
              <a:ext uri="{28A0092B-C50C-407E-A947-70E740481C1C}">
                <a14:useLocalDpi xmlns:a14="http://schemas.microsoft.com/office/drawing/2010/main"/>
              </a:ext>
            </a:extLst>
          </a:blip>
          <a:srcRect/>
          <a:stretch/>
        </p:blipFill>
        <p:spPr>
          <a:xfrm>
            <a:off x="6830602" y="3502124"/>
            <a:ext cx="4320000" cy="2880000"/>
          </a:xfrm>
          <a:prstGeom prst="rect">
            <a:avLst/>
          </a:prstGeom>
        </p:spPr>
      </p:pic>
    </p:spTree>
    <p:extLst>
      <p:ext uri="{BB962C8B-B14F-4D97-AF65-F5344CB8AC3E}">
        <p14:creationId xmlns:p14="http://schemas.microsoft.com/office/powerpoint/2010/main" val="28665322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500"/>
                                        <p:tgtEl>
                                          <p:spTgt spid="2050"/>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up)">
                                      <p:cBhvr>
                                        <p:cTn id="13" dur="12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18C21C-33A4-593E-0732-D0E2719F2808}"/>
              </a:ext>
            </a:extLst>
          </p:cNvPr>
          <p:cNvSpPr>
            <a:spLocks noGrp="1"/>
          </p:cNvSpPr>
          <p:nvPr>
            <p:ph type="ctrTitle"/>
          </p:nvPr>
        </p:nvSpPr>
        <p:spPr>
          <a:xfrm>
            <a:off x="1524000" y="2235200"/>
            <a:ext cx="9144000" cy="2387600"/>
          </a:xfrm>
        </p:spPr>
        <p:txBody>
          <a:bodyPr anchor="ctr">
            <a:normAutofit fontScale="90000"/>
          </a:bodyPr>
          <a:lstStyle/>
          <a:p>
            <a:r>
              <a:rPr lang="es-ES" dirty="0">
                <a:latin typeface="Amasis MT Pro Medium" panose="02040604050005020304" pitchFamily="18" charset="0"/>
              </a:rPr>
              <a:t>Causas del bajo rendimiento escolar en la actualidad</a:t>
            </a:r>
            <a:endParaRPr lang="es-GT" dirty="0">
              <a:latin typeface="Amasis MT Pro Medium" panose="02040604050005020304" pitchFamily="18" charset="0"/>
            </a:endParaRPr>
          </a:p>
        </p:txBody>
      </p:sp>
    </p:spTree>
    <p:extLst>
      <p:ext uri="{BB962C8B-B14F-4D97-AF65-F5344CB8AC3E}">
        <p14:creationId xmlns:p14="http://schemas.microsoft.com/office/powerpoint/2010/main" val="1305587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EBAE70E-DC85-D9C4-BA5E-3744469A1E95}"/>
              </a:ext>
            </a:extLst>
          </p:cNvPr>
          <p:cNvSpPr txBox="1"/>
          <p:nvPr/>
        </p:nvSpPr>
        <p:spPr>
          <a:xfrm>
            <a:off x="351179" y="889000"/>
            <a:ext cx="11489643" cy="2308324"/>
          </a:xfrm>
          <a:prstGeom prst="rect">
            <a:avLst/>
          </a:prstGeom>
          <a:noFill/>
        </p:spPr>
        <p:txBody>
          <a:bodyPr wrap="square" rtlCol="0">
            <a:spAutoFit/>
          </a:bodyPr>
          <a:lstStyle/>
          <a:p>
            <a:pPr algn="just"/>
            <a:r>
              <a:rPr lang="es-ES" dirty="0"/>
              <a:t>Los trastornos psicológicos como la depresión y la ansiedad pueden tener un impacto profundo en el rendimiento escolar. La depresión puede causar falta de motivación y dificultad para concentrarse, lo que afecta negativamente la participación en actividades escolares.</a:t>
            </a:r>
          </a:p>
          <a:p>
            <a:pPr algn="just"/>
            <a:endParaRPr lang="es-ES" dirty="0"/>
          </a:p>
          <a:p>
            <a:pPr algn="just"/>
            <a:r>
              <a:rPr lang="es-ES" dirty="0"/>
              <a:t>La ansiedad, por su parte, puede llevar a la tensión y el estrés. Esto puede manifestarse como miedo a la evaluación o dificultad para interactuar con compañeros, lo que limita la capacidad de un estudiante para sacar provecho de su educación. Ambos trastornos requieren atención no solo en el ámbito académico, sino también en el emocional para mejorar el desempeño escolar.</a:t>
            </a:r>
            <a:endParaRPr lang="es-GT" dirty="0"/>
          </a:p>
        </p:txBody>
      </p:sp>
      <p:pic>
        <p:nvPicPr>
          <p:cNvPr id="2050" name="Picture 2">
            <a:extLst>
              <a:ext uri="{FF2B5EF4-FFF2-40B4-BE49-F238E27FC236}">
                <a16:creationId xmlns:a16="http://schemas.microsoft.com/office/drawing/2014/main" id="{DC64A6F2-387C-90AC-4BD2-E69C9D0049C9}"/>
              </a:ext>
            </a:extLst>
          </p:cNvPr>
          <p:cNvPicPr>
            <a:picLocks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1066658" y="3502124"/>
            <a:ext cx="4320000" cy="2880000"/>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n 3">
            <a:extLst>
              <a:ext uri="{FF2B5EF4-FFF2-40B4-BE49-F238E27FC236}">
                <a16:creationId xmlns:a16="http://schemas.microsoft.com/office/drawing/2014/main" id="{FFDFAE53-A667-3716-138D-EE76CE7584EF}"/>
              </a:ext>
            </a:extLst>
          </p:cNvPr>
          <p:cNvPicPr>
            <a:picLocks/>
          </p:cNvPicPr>
          <p:nvPr/>
        </p:nvPicPr>
        <p:blipFill rotWithShape="1">
          <a:blip r:embed="rId3" cstate="screen">
            <a:extLst>
              <a:ext uri="{28A0092B-C50C-407E-A947-70E740481C1C}">
                <a14:useLocalDpi xmlns:a14="http://schemas.microsoft.com/office/drawing/2010/main"/>
              </a:ext>
            </a:extLst>
          </a:blip>
          <a:srcRect/>
          <a:stretch/>
        </p:blipFill>
        <p:spPr>
          <a:xfrm>
            <a:off x="6805343" y="3502124"/>
            <a:ext cx="4320000" cy="2880000"/>
          </a:xfrm>
          <a:prstGeom prst="rect">
            <a:avLst/>
          </a:prstGeom>
        </p:spPr>
      </p:pic>
      <p:sp>
        <p:nvSpPr>
          <p:cNvPr id="3" name="CuadroTexto 2">
            <a:extLst>
              <a:ext uri="{FF2B5EF4-FFF2-40B4-BE49-F238E27FC236}">
                <a16:creationId xmlns:a16="http://schemas.microsoft.com/office/drawing/2014/main" id="{66AF19AC-FC37-E6DB-4047-AACC780C0419}"/>
              </a:ext>
            </a:extLst>
          </p:cNvPr>
          <p:cNvSpPr txBox="1"/>
          <p:nvPr/>
        </p:nvSpPr>
        <p:spPr>
          <a:xfrm>
            <a:off x="2360522" y="382511"/>
            <a:ext cx="7470956" cy="461665"/>
          </a:xfrm>
          <a:prstGeom prst="rect">
            <a:avLst/>
          </a:prstGeom>
          <a:noFill/>
        </p:spPr>
        <p:txBody>
          <a:bodyPr wrap="none" rtlCol="0">
            <a:spAutoFit/>
          </a:bodyPr>
          <a:lstStyle/>
          <a:p>
            <a:pPr algn="ctr"/>
            <a:r>
              <a:rPr lang="es-ES" sz="2400" dirty="0">
                <a:latin typeface="Amasis MT Pro Medium" panose="02040604050005020304" pitchFamily="18" charset="0"/>
              </a:rPr>
              <a:t>Trastornos Psicológicos como Depresión y Ansiedad</a:t>
            </a:r>
            <a:endParaRPr lang="es-GT" sz="2400" dirty="0">
              <a:latin typeface="Amasis MT Pro Medium" panose="02040604050005020304" pitchFamily="18" charset="0"/>
            </a:endParaRPr>
          </a:p>
        </p:txBody>
      </p:sp>
    </p:spTree>
    <p:extLst>
      <p:ext uri="{BB962C8B-B14F-4D97-AF65-F5344CB8AC3E}">
        <p14:creationId xmlns:p14="http://schemas.microsoft.com/office/powerpoint/2010/main" val="7962765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500"/>
                                        <p:tgtEl>
                                          <p:spTgt spid="2050"/>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up)">
                                      <p:cBhvr>
                                        <p:cTn id="13" dur="1250"/>
                                        <p:tgtEl>
                                          <p:spTgt spid="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EBAE70E-DC85-D9C4-BA5E-3744469A1E95}"/>
              </a:ext>
            </a:extLst>
          </p:cNvPr>
          <p:cNvSpPr txBox="1"/>
          <p:nvPr/>
        </p:nvSpPr>
        <p:spPr>
          <a:xfrm>
            <a:off x="351179" y="889000"/>
            <a:ext cx="11489643" cy="2585323"/>
          </a:xfrm>
          <a:prstGeom prst="rect">
            <a:avLst/>
          </a:prstGeom>
          <a:noFill/>
        </p:spPr>
        <p:txBody>
          <a:bodyPr wrap="square" rtlCol="0">
            <a:spAutoFit/>
          </a:bodyPr>
          <a:lstStyle/>
          <a:p>
            <a:pPr algn="just"/>
            <a:r>
              <a:rPr lang="es-ES" dirty="0"/>
              <a:t>Los trastornos de aprendizaje específicos incluyen condiciones como la dislexia, el TDAH y la discapacidad intelectual. Pero el que más destaca es el TDAH ya que los expertos de la salud han revelado un aumento significativo de los reportes y diagnósticos sobre TDAH a comparación de años anteriores.</a:t>
            </a:r>
          </a:p>
          <a:p>
            <a:pPr algn="just"/>
            <a:endParaRPr lang="es-ES" dirty="0"/>
          </a:p>
          <a:p>
            <a:pPr algn="just"/>
            <a:r>
              <a:rPr lang="es-ES" dirty="0"/>
              <a:t>TDAH es la sigla de trastorno por déficit de atención con hiperactividad. Incluye una combinación de problemas persistentes, tales como dificultad para mantener la atención, hiperactividad y comportamiento impulsivo. Habitualmente, su diagnóstico se realiza en la niñez y los síntomas a veces disminuyen con la edad. Pero debido a ciertos factores de la actualidad como una mayor exposición a la tecnología, el uso de las redes sociales a temprana edad, parece que estos síntomas no están disminuyendo como ha pasado en otros años.</a:t>
            </a:r>
            <a:endParaRPr lang="es-GT" dirty="0"/>
          </a:p>
        </p:txBody>
      </p:sp>
      <p:pic>
        <p:nvPicPr>
          <p:cNvPr id="2050" name="Picture 2">
            <a:extLst>
              <a:ext uri="{FF2B5EF4-FFF2-40B4-BE49-F238E27FC236}">
                <a16:creationId xmlns:a16="http://schemas.microsoft.com/office/drawing/2014/main" id="{DC64A6F2-387C-90AC-4BD2-E69C9D0049C9}"/>
              </a:ext>
            </a:extLst>
          </p:cNvPr>
          <p:cNvPicPr>
            <a:picLocks noChangeArrowheads="1"/>
          </p:cNvPicPr>
          <p:nvPr/>
        </p:nvPicPr>
        <p:blipFill>
          <a:blip r:embed="rId2" cstate="screen">
            <a:extLst>
              <a:ext uri="{28A0092B-C50C-407E-A947-70E740481C1C}">
                <a14:useLocalDpi xmlns:a14="http://schemas.microsoft.com/office/drawing/2010/main"/>
              </a:ext>
            </a:extLst>
          </a:blip>
          <a:srcRect/>
          <a:stretch/>
        </p:blipFill>
        <p:spPr bwMode="auto">
          <a:xfrm>
            <a:off x="1502858" y="4044389"/>
            <a:ext cx="3960000" cy="2520000"/>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n 3">
            <a:extLst>
              <a:ext uri="{FF2B5EF4-FFF2-40B4-BE49-F238E27FC236}">
                <a16:creationId xmlns:a16="http://schemas.microsoft.com/office/drawing/2014/main" id="{FFDFAE53-A667-3716-138D-EE76CE7584EF}"/>
              </a:ext>
            </a:extLst>
          </p:cNvPr>
          <p:cNvPicPr>
            <a:picLocks/>
          </p:cNvPicPr>
          <p:nvPr/>
        </p:nvPicPr>
        <p:blipFill rotWithShape="1">
          <a:blip r:embed="rId3" cstate="screen">
            <a:extLst>
              <a:ext uri="{28A0092B-C50C-407E-A947-70E740481C1C}">
                <a14:useLocalDpi xmlns:a14="http://schemas.microsoft.com/office/drawing/2010/main"/>
              </a:ext>
            </a:extLst>
          </a:blip>
          <a:srcRect/>
          <a:stretch/>
        </p:blipFill>
        <p:spPr>
          <a:xfrm>
            <a:off x="6729143" y="4044389"/>
            <a:ext cx="3960000" cy="2520000"/>
          </a:xfrm>
          <a:prstGeom prst="rect">
            <a:avLst/>
          </a:prstGeom>
        </p:spPr>
      </p:pic>
      <p:sp>
        <p:nvSpPr>
          <p:cNvPr id="3" name="CuadroTexto 2">
            <a:extLst>
              <a:ext uri="{FF2B5EF4-FFF2-40B4-BE49-F238E27FC236}">
                <a16:creationId xmlns:a16="http://schemas.microsoft.com/office/drawing/2014/main" id="{66AF19AC-FC37-E6DB-4047-AACC780C0419}"/>
              </a:ext>
            </a:extLst>
          </p:cNvPr>
          <p:cNvSpPr txBox="1"/>
          <p:nvPr/>
        </p:nvSpPr>
        <p:spPr>
          <a:xfrm>
            <a:off x="3092744" y="382511"/>
            <a:ext cx="6006516" cy="461665"/>
          </a:xfrm>
          <a:prstGeom prst="rect">
            <a:avLst/>
          </a:prstGeom>
          <a:noFill/>
        </p:spPr>
        <p:txBody>
          <a:bodyPr wrap="none" rtlCol="0">
            <a:spAutoFit/>
          </a:bodyPr>
          <a:lstStyle/>
          <a:p>
            <a:pPr algn="ctr"/>
            <a:r>
              <a:rPr lang="es-ES" sz="2400" dirty="0">
                <a:latin typeface="Amasis MT Pro Medium" panose="02040604050005020304" pitchFamily="18" charset="0"/>
              </a:rPr>
              <a:t>Trastornos de Aprendizaje como el TDAH</a:t>
            </a:r>
            <a:endParaRPr lang="es-GT" sz="2400" dirty="0">
              <a:latin typeface="Amasis MT Pro Medium" panose="02040604050005020304" pitchFamily="18" charset="0"/>
            </a:endParaRPr>
          </a:p>
        </p:txBody>
      </p:sp>
    </p:spTree>
    <p:extLst>
      <p:ext uri="{BB962C8B-B14F-4D97-AF65-F5344CB8AC3E}">
        <p14:creationId xmlns:p14="http://schemas.microsoft.com/office/powerpoint/2010/main" val="3889722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500"/>
                                        <p:tgtEl>
                                          <p:spTgt spid="2050"/>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up)">
                                      <p:cBhvr>
                                        <p:cTn id="13" dur="1250"/>
                                        <p:tgtEl>
                                          <p:spTgt spid="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18C21C-33A4-593E-0732-D0E2719F2808}"/>
              </a:ext>
            </a:extLst>
          </p:cNvPr>
          <p:cNvSpPr>
            <a:spLocks noGrp="1"/>
          </p:cNvSpPr>
          <p:nvPr>
            <p:ph type="ctrTitle"/>
          </p:nvPr>
        </p:nvSpPr>
        <p:spPr>
          <a:xfrm>
            <a:off x="1524000" y="2235200"/>
            <a:ext cx="9144000" cy="2387600"/>
          </a:xfrm>
        </p:spPr>
        <p:txBody>
          <a:bodyPr anchor="ctr">
            <a:normAutofit fontScale="90000"/>
          </a:bodyPr>
          <a:lstStyle/>
          <a:p>
            <a:r>
              <a:rPr lang="es-ES" dirty="0">
                <a:latin typeface="Amasis MT Pro Medium" panose="02040604050005020304" pitchFamily="18" charset="0"/>
              </a:rPr>
              <a:t>¿Qué podemos hacer al respecto?</a:t>
            </a:r>
            <a:br>
              <a:rPr lang="es-ES" dirty="0">
                <a:latin typeface="Amasis MT Pro Medium" panose="02040604050005020304" pitchFamily="18" charset="0"/>
              </a:rPr>
            </a:br>
            <a:r>
              <a:rPr lang="es-ES" dirty="0">
                <a:latin typeface="Amasis MT Pro Medium" panose="02040604050005020304" pitchFamily="18" charset="0"/>
              </a:rPr>
              <a:t>(Conclusión)</a:t>
            </a:r>
            <a:endParaRPr lang="es-GT" dirty="0">
              <a:latin typeface="Amasis MT Pro Medium" panose="02040604050005020304" pitchFamily="18" charset="0"/>
            </a:endParaRPr>
          </a:p>
        </p:txBody>
      </p:sp>
    </p:spTree>
    <p:extLst>
      <p:ext uri="{BB962C8B-B14F-4D97-AF65-F5344CB8AC3E}">
        <p14:creationId xmlns:p14="http://schemas.microsoft.com/office/powerpoint/2010/main" val="2945883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4BC59-B0EA-9668-F595-B81E2626D977}"/>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14BA6C7E-27E9-F6C9-01C3-6039F69B13C9}"/>
              </a:ext>
            </a:extLst>
          </p:cNvPr>
          <p:cNvSpPr txBox="1"/>
          <p:nvPr/>
        </p:nvSpPr>
        <p:spPr>
          <a:xfrm>
            <a:off x="351178" y="475876"/>
            <a:ext cx="11489643" cy="2585323"/>
          </a:xfrm>
          <a:prstGeom prst="rect">
            <a:avLst/>
          </a:prstGeom>
          <a:noFill/>
        </p:spPr>
        <p:txBody>
          <a:bodyPr wrap="square" rtlCol="0">
            <a:spAutoFit/>
          </a:bodyPr>
          <a:lstStyle/>
          <a:p>
            <a:pPr algn="just"/>
            <a:r>
              <a:rPr lang="es-ES" dirty="0"/>
              <a:t>Una de las opciones que se pueden realizar para mejorar el rendimiento escolar actual es reducir la exposición a la tecnología entre los jóvenes, en especial de las redes sociales, ya que permanecer expuesto de forma excesiva puede acostumbrar al cerebro de los estudiantes a adaptarse a un estilo de vida alejado de su situación actual.</a:t>
            </a:r>
          </a:p>
          <a:p>
            <a:pPr algn="just"/>
            <a:endParaRPr lang="es-ES" dirty="0"/>
          </a:p>
          <a:p>
            <a:pPr algn="just"/>
            <a:r>
              <a:rPr lang="es-ES" dirty="0"/>
              <a:t>Para evitar esto se debe motivar a los jóvenes al establecer un ambiente de estudio tranquilo y cálido, libre de distracciones en el área de trabajo, además de una rutina que les ayude a gestionar tiempos de descanso entre actividades para reducir la sensación de agobio y sobrellevar una tarea específica. Esto requiere de un mayor control de la gestión de tiempo y un cambio en el estilo de vida de las personas afectadas por la exposición excesiva a la tecnología o a tiempos difíciles como la pandemia.</a:t>
            </a:r>
            <a:endParaRPr lang="es-GT" dirty="0"/>
          </a:p>
        </p:txBody>
      </p:sp>
      <p:pic>
        <p:nvPicPr>
          <p:cNvPr id="2050" name="Picture 2">
            <a:extLst>
              <a:ext uri="{FF2B5EF4-FFF2-40B4-BE49-F238E27FC236}">
                <a16:creationId xmlns:a16="http://schemas.microsoft.com/office/drawing/2014/main" id="{CF1009D1-3A18-A18A-AC64-BEED3BC84E23}"/>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p:blipFill>
        <p:spPr bwMode="auto">
          <a:xfrm>
            <a:off x="1144257" y="3502124"/>
            <a:ext cx="4114285" cy="2880000"/>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n 3">
            <a:extLst>
              <a:ext uri="{FF2B5EF4-FFF2-40B4-BE49-F238E27FC236}">
                <a16:creationId xmlns:a16="http://schemas.microsoft.com/office/drawing/2014/main" id="{F578A623-923E-915F-33D3-EE44EDABFA96}"/>
              </a:ext>
            </a:extLst>
          </p:cNvPr>
          <p:cNvPicPr>
            <a:picLocks/>
          </p:cNvPicPr>
          <p:nvPr/>
        </p:nvPicPr>
        <p:blipFill rotWithShape="1">
          <a:blip r:embed="rId3" cstate="screen">
            <a:extLst>
              <a:ext uri="{28A0092B-C50C-407E-A947-70E740481C1C}">
                <a14:useLocalDpi xmlns:a14="http://schemas.microsoft.com/office/drawing/2010/main"/>
              </a:ext>
            </a:extLst>
          </a:blip>
          <a:srcRect/>
          <a:stretch/>
        </p:blipFill>
        <p:spPr>
          <a:xfrm>
            <a:off x="6830602" y="3502124"/>
            <a:ext cx="4320000" cy="2880000"/>
          </a:xfrm>
          <a:prstGeom prst="rect">
            <a:avLst/>
          </a:prstGeom>
        </p:spPr>
      </p:pic>
    </p:spTree>
    <p:extLst>
      <p:ext uri="{BB962C8B-B14F-4D97-AF65-F5344CB8AC3E}">
        <p14:creationId xmlns:p14="http://schemas.microsoft.com/office/powerpoint/2010/main" val="39646154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500"/>
                                        <p:tgtEl>
                                          <p:spTgt spid="2050"/>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up)">
                                      <p:cBhvr>
                                        <p:cTn id="13" dur="12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322</TotalTime>
  <Words>591</Words>
  <Application>Microsoft Office PowerPoint</Application>
  <PresentationFormat>Panorámica</PresentationFormat>
  <Paragraphs>17</Paragraphs>
  <Slides>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Amasis MT Pro Medium</vt:lpstr>
      <vt:lpstr>Arial</vt:lpstr>
      <vt:lpstr>Calibri</vt:lpstr>
      <vt:lpstr>Calibri Light</vt:lpstr>
      <vt:lpstr>Tema de Office</vt:lpstr>
      <vt:lpstr>Bajo Rendimiento De Notas Escolares En La Actualidad</vt:lpstr>
      <vt:lpstr>Presentación de PowerPoint</vt:lpstr>
      <vt:lpstr>Causas del bajo rendimiento escolar en la actualidad</vt:lpstr>
      <vt:lpstr>Presentación de PowerPoint</vt:lpstr>
      <vt:lpstr>Presentación de PowerPoint</vt:lpstr>
      <vt:lpstr>¿Qué podemos hacer al respecto? (Conclusión)</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mvnet-pc</dc:creator>
  <cp:lastModifiedBy>Gustavo Villalobos</cp:lastModifiedBy>
  <cp:revision>19</cp:revision>
  <dcterms:created xsi:type="dcterms:W3CDTF">2025-11-21T17:54:11Z</dcterms:created>
  <dcterms:modified xsi:type="dcterms:W3CDTF">2025-11-23T19:38:51Z</dcterms:modified>
</cp:coreProperties>
</file>