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06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757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7518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2145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936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5266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9576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598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2796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700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587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425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528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253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1281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6351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A3395-E66C-42DC-ACE5-F81E0CC55A1C}" type="datetimeFigureOut">
              <a:rPr lang="es-GT" smtClean="0"/>
              <a:t>27/11/2025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7F32605-0CA7-441E-AA51-CA6045C8B2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7775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rta"/>
          <p:cNvSpPr/>
          <p:nvPr/>
        </p:nvSpPr>
        <p:spPr>
          <a:xfrm>
            <a:off x="1507963" y="287593"/>
            <a:ext cx="1645920" cy="17346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apa1"/>
          <p:cNvSpPr/>
          <p:nvPr/>
        </p:nvSpPr>
        <p:spPr>
          <a:xfrm>
            <a:off x="1595803" y="252472"/>
            <a:ext cx="1468801" cy="183384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arta 142"/>
          <p:cNvSpPr/>
          <p:nvPr/>
        </p:nvSpPr>
        <p:spPr>
          <a:xfrm>
            <a:off x="5873866" y="287593"/>
            <a:ext cx="1602889" cy="1473798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apa81"/>
          <p:cNvSpPr/>
          <p:nvPr/>
        </p:nvSpPr>
        <p:spPr>
          <a:xfrm>
            <a:off x="5849804" y="338523"/>
            <a:ext cx="1778598" cy="1422868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GT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GT"/>
          </a:p>
        </p:txBody>
      </p:sp>
      <p:sp>
        <p:nvSpPr>
          <p:cNvPr id="8" name="tapa10"/>
          <p:cNvSpPr/>
          <p:nvPr/>
        </p:nvSpPr>
        <p:spPr>
          <a:xfrm>
            <a:off x="1055049" y="4150311"/>
            <a:ext cx="1775234" cy="1452282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GT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GT"/>
          </a:p>
        </p:txBody>
      </p:sp>
      <p:sp>
        <p:nvSpPr>
          <p:cNvPr id="9" name="carta123"/>
          <p:cNvSpPr/>
          <p:nvPr/>
        </p:nvSpPr>
        <p:spPr>
          <a:xfrm>
            <a:off x="1023977" y="4058929"/>
            <a:ext cx="1724986" cy="15841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Rectángulo 9"/>
          <p:cNvSpPr/>
          <p:nvPr/>
        </p:nvSpPr>
        <p:spPr>
          <a:xfrm>
            <a:off x="5934086" y="4135816"/>
            <a:ext cx="1772286" cy="15712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Rectángulo 10"/>
          <p:cNvSpPr/>
          <p:nvPr/>
        </p:nvSpPr>
        <p:spPr>
          <a:xfrm>
            <a:off x="5959804" y="3987708"/>
            <a:ext cx="1772286" cy="186743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Rectángulo 11"/>
          <p:cNvSpPr/>
          <p:nvPr/>
        </p:nvSpPr>
        <p:spPr>
          <a:xfrm>
            <a:off x="9389914" y="4562890"/>
            <a:ext cx="2253803" cy="15583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Rectángulo 12"/>
          <p:cNvSpPr/>
          <p:nvPr/>
        </p:nvSpPr>
        <p:spPr>
          <a:xfrm>
            <a:off x="9343199" y="4401186"/>
            <a:ext cx="2369713" cy="156137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Título 1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18" name="Subtítulo 17"/>
          <p:cNvSpPr>
            <a:spLocks noGrp="1"/>
          </p:cNvSpPr>
          <p:nvPr>
            <p:ph type="subTitle" idx="1"/>
          </p:nvPr>
        </p:nvSpPr>
        <p:spPr>
          <a:xfrm>
            <a:off x="7297450" y="-1814567"/>
            <a:ext cx="7766936" cy="1096899"/>
          </a:xfrm>
        </p:spPr>
        <p:txBody>
          <a:bodyPr/>
          <a:lstStyle/>
          <a:p>
            <a:endParaRPr lang="es-GT" dirty="0"/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366" y="415094"/>
            <a:ext cx="1162668" cy="13776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882" y="4245495"/>
            <a:ext cx="1116694" cy="1506828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534" y="4294246"/>
            <a:ext cx="1175873" cy="1047816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0095988" y="4998909"/>
            <a:ext cx="790283" cy="450760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882" y="640340"/>
            <a:ext cx="739919" cy="965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3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7" grpId="1" animBg="1"/>
      <p:bldP spid="9" grpId="0" animBg="1"/>
      <p:bldP spid="9" grpId="1" animBg="1"/>
      <p:bldP spid="9" grpId="2" animBg="1"/>
      <p:bldP spid="11" grpId="0" animBg="1"/>
      <p:bldP spid="11" grpId="1" animBg="1"/>
      <p:bldP spid="11" grpId="2" animBg="1"/>
      <p:bldP spid="13" grpId="0" animBg="1"/>
      <p:bldP spid="13" grpId="1" animBg="1"/>
      <p:bldP spid="13" grpId="2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445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534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5</cp:revision>
  <dcterms:created xsi:type="dcterms:W3CDTF">2025-11-27T18:06:51Z</dcterms:created>
  <dcterms:modified xsi:type="dcterms:W3CDTF">2025-11-27T18:52:42Z</dcterms:modified>
</cp:coreProperties>
</file>