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859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22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827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4693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7654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134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484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6438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88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90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778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7761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19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895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49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981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1216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870C924-4556-4570-AD09-2A5DE4550F6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3FB9F-7E41-4D40-B00B-072D6D7DF03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0835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Lidia Del Carmen Ramos Gonzales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4.to. Computación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954900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21461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958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ambiente: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5666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6"/>
                </a:solidFill>
              </a:rPr>
              <a:t>Medio Ambiente:</a:t>
            </a:r>
            <a:endParaRPr lang="es-GT" dirty="0">
              <a:solidFill>
                <a:schemeClr val="accent6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4608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421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Lidia Del Carmen Ramos Gonzales</vt:lpstr>
      <vt:lpstr>El medio ambiente:</vt:lpstr>
      <vt:lpstr>El medio ambiente:</vt:lpstr>
      <vt:lpstr>El medio ambiente:</vt:lpstr>
      <vt:lpstr>Medio Ambiente: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Lidia Del Carmen Ramos Gonzales</dc:title>
  <dc:creator>GNet</dc:creator>
  <cp:lastModifiedBy>GNet</cp:lastModifiedBy>
  <cp:revision>3</cp:revision>
  <dcterms:created xsi:type="dcterms:W3CDTF">2025-10-07T16:36:27Z</dcterms:created>
  <dcterms:modified xsi:type="dcterms:W3CDTF">2025-10-07T16:56:01Z</dcterms:modified>
</cp:coreProperties>
</file>