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483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8158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6453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1218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74127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83620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226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62987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261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746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4615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A247E-5C2C-4C26-ADC3-EAF8E7E30847}" type="datetimeFigureOut">
              <a:rPr lang="es-GT" smtClean="0"/>
              <a:t>18/10/2025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F0D31A-5828-4D9D-89EC-C9C29FBC9EB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0647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Darlin</a:t>
            </a:r>
            <a:r>
              <a:rPr lang="es-ES" dirty="0" smtClean="0"/>
              <a:t> Alison Fernanda De La Vega </a:t>
            </a:r>
            <a:r>
              <a:rPr lang="es-ES" dirty="0" err="1" smtClean="0"/>
              <a:t>Marroquin</a:t>
            </a:r>
            <a:r>
              <a:rPr lang="es-ES" dirty="0" smtClean="0"/>
              <a:t> 1795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Horario 9:30 a 11:00 am.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07926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cxnSp>
        <p:nvCxnSpPr>
          <p:cNvPr id="5" name="Conector recto 4"/>
          <p:cNvCxnSpPr>
            <a:endCxn id="10" idx="4"/>
          </p:cNvCxnSpPr>
          <p:nvPr/>
        </p:nvCxnSpPr>
        <p:spPr>
          <a:xfrm>
            <a:off x="4800600" y="3517900"/>
            <a:ext cx="2659947" cy="19068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>
            <a:stCxn id="13" idx="3"/>
          </p:cNvCxnSpPr>
          <p:nvPr/>
        </p:nvCxnSpPr>
        <p:spPr>
          <a:xfrm>
            <a:off x="5336302" y="3104230"/>
            <a:ext cx="2549777" cy="1776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riángulo isósceles 9"/>
          <p:cNvSpPr/>
          <p:nvPr/>
        </p:nvSpPr>
        <p:spPr>
          <a:xfrm rot="7607670">
            <a:off x="7616394" y="5009592"/>
            <a:ext cx="673100" cy="72633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Rectángulo 12"/>
          <p:cNvSpPr/>
          <p:nvPr/>
        </p:nvSpPr>
        <p:spPr>
          <a:xfrm rot="18532666">
            <a:off x="4801783" y="3201294"/>
            <a:ext cx="656793" cy="3171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lipse 14"/>
          <p:cNvSpPr/>
          <p:nvPr/>
        </p:nvSpPr>
        <p:spPr>
          <a:xfrm rot="18477285">
            <a:off x="4429097" y="2975112"/>
            <a:ext cx="1094656" cy="5021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Rectángulo redondeado 15"/>
          <p:cNvSpPr/>
          <p:nvPr/>
        </p:nvSpPr>
        <p:spPr>
          <a:xfrm rot="18725879">
            <a:off x="4679329" y="3281602"/>
            <a:ext cx="901700" cy="1942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18" name="Conector recto 17"/>
          <p:cNvCxnSpPr/>
          <p:nvPr/>
        </p:nvCxnSpPr>
        <p:spPr>
          <a:xfrm>
            <a:off x="5209976" y="3651225"/>
            <a:ext cx="2089034" cy="13641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5497839" y="3454419"/>
            <a:ext cx="1962707" cy="13288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orma libre 23"/>
          <p:cNvSpPr/>
          <p:nvPr/>
        </p:nvSpPr>
        <p:spPr>
          <a:xfrm>
            <a:off x="6908849" y="2053889"/>
            <a:ext cx="4358829" cy="3194672"/>
          </a:xfrm>
          <a:custGeom>
            <a:avLst/>
            <a:gdLst>
              <a:gd name="connsiteX0" fmla="*/ 1384766 w 4358829"/>
              <a:gd name="connsiteY0" fmla="*/ 2710955 h 3194672"/>
              <a:gd name="connsiteX1" fmla="*/ 466 w 4358829"/>
              <a:gd name="connsiteY1" fmla="*/ 691655 h 3194672"/>
              <a:gd name="connsiteX2" fmla="*/ 1511766 w 4358829"/>
              <a:gd name="connsiteY2" fmla="*/ 43955 h 3194672"/>
              <a:gd name="connsiteX3" fmla="*/ 1511766 w 4358829"/>
              <a:gd name="connsiteY3" fmla="*/ 56655 h 3194672"/>
              <a:gd name="connsiteX4" fmla="*/ 3950166 w 4358829"/>
              <a:gd name="connsiteY4" fmla="*/ 1440955 h 3194672"/>
              <a:gd name="connsiteX5" fmla="*/ 1079966 w 4358829"/>
              <a:gd name="connsiteY5" fmla="*/ 1618755 h 3194672"/>
              <a:gd name="connsiteX6" fmla="*/ 851366 w 4358829"/>
              <a:gd name="connsiteY6" fmla="*/ 1212355 h 3194672"/>
              <a:gd name="connsiteX7" fmla="*/ 4356566 w 4358829"/>
              <a:gd name="connsiteY7" fmla="*/ 1898155 h 3194672"/>
              <a:gd name="connsiteX8" fmla="*/ 1397466 w 4358829"/>
              <a:gd name="connsiteY8" fmla="*/ 2482355 h 3194672"/>
              <a:gd name="connsiteX9" fmla="*/ 2146766 w 4358829"/>
              <a:gd name="connsiteY9" fmla="*/ 780555 h 3194672"/>
              <a:gd name="connsiteX10" fmla="*/ 2438866 w 4358829"/>
              <a:gd name="connsiteY10" fmla="*/ 3155455 h 3194672"/>
              <a:gd name="connsiteX11" fmla="*/ 3353266 w 4358829"/>
              <a:gd name="connsiteY11" fmla="*/ 2228355 h 3194672"/>
              <a:gd name="connsiteX12" fmla="*/ 3226266 w 4358829"/>
              <a:gd name="connsiteY12" fmla="*/ 1796555 h 3194672"/>
              <a:gd name="connsiteX13" fmla="*/ 3061166 w 4358829"/>
              <a:gd name="connsiteY13" fmla="*/ 2088655 h 3194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358829" h="3194672">
                <a:moveTo>
                  <a:pt x="1384766" y="2710955"/>
                </a:moveTo>
                <a:cubicBezTo>
                  <a:pt x="682032" y="1923555"/>
                  <a:pt x="-20701" y="1136155"/>
                  <a:pt x="466" y="691655"/>
                </a:cubicBezTo>
                <a:cubicBezTo>
                  <a:pt x="21633" y="247155"/>
                  <a:pt x="1259883" y="149788"/>
                  <a:pt x="1511766" y="43955"/>
                </a:cubicBezTo>
                <a:cubicBezTo>
                  <a:pt x="1763649" y="-61878"/>
                  <a:pt x="1511766" y="56655"/>
                  <a:pt x="1511766" y="56655"/>
                </a:cubicBezTo>
                <a:cubicBezTo>
                  <a:pt x="1918166" y="289488"/>
                  <a:pt x="4022133" y="1180605"/>
                  <a:pt x="3950166" y="1440955"/>
                </a:cubicBezTo>
                <a:cubicBezTo>
                  <a:pt x="3878199" y="1701305"/>
                  <a:pt x="1596433" y="1656855"/>
                  <a:pt x="1079966" y="1618755"/>
                </a:cubicBezTo>
                <a:cubicBezTo>
                  <a:pt x="563499" y="1580655"/>
                  <a:pt x="305266" y="1165788"/>
                  <a:pt x="851366" y="1212355"/>
                </a:cubicBezTo>
                <a:cubicBezTo>
                  <a:pt x="1397466" y="1258922"/>
                  <a:pt x="4265549" y="1686488"/>
                  <a:pt x="4356566" y="1898155"/>
                </a:cubicBezTo>
                <a:cubicBezTo>
                  <a:pt x="4447583" y="2109822"/>
                  <a:pt x="1765766" y="2668622"/>
                  <a:pt x="1397466" y="2482355"/>
                </a:cubicBezTo>
                <a:cubicBezTo>
                  <a:pt x="1029166" y="2296088"/>
                  <a:pt x="1973199" y="668372"/>
                  <a:pt x="2146766" y="780555"/>
                </a:cubicBezTo>
                <a:cubicBezTo>
                  <a:pt x="2320333" y="892738"/>
                  <a:pt x="2237783" y="2914155"/>
                  <a:pt x="2438866" y="3155455"/>
                </a:cubicBezTo>
                <a:cubicBezTo>
                  <a:pt x="2639949" y="3396755"/>
                  <a:pt x="3222033" y="2454838"/>
                  <a:pt x="3353266" y="2228355"/>
                </a:cubicBezTo>
                <a:cubicBezTo>
                  <a:pt x="3484499" y="2001872"/>
                  <a:pt x="3274949" y="1819838"/>
                  <a:pt x="3226266" y="1796555"/>
                </a:cubicBezTo>
                <a:cubicBezTo>
                  <a:pt x="3177583" y="1773272"/>
                  <a:pt x="3119374" y="1930963"/>
                  <a:pt x="3061166" y="2088655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5" name="Forma libre 24"/>
          <p:cNvSpPr/>
          <p:nvPr/>
        </p:nvSpPr>
        <p:spPr>
          <a:xfrm>
            <a:off x="8039100" y="4749800"/>
            <a:ext cx="851066" cy="1149024"/>
          </a:xfrm>
          <a:custGeom>
            <a:avLst/>
            <a:gdLst>
              <a:gd name="connsiteX0" fmla="*/ 228600 w 851066"/>
              <a:gd name="connsiteY0" fmla="*/ 0 h 1149024"/>
              <a:gd name="connsiteX1" fmla="*/ 850900 w 851066"/>
              <a:gd name="connsiteY1" fmla="*/ 977900 h 1149024"/>
              <a:gd name="connsiteX2" fmla="*/ 177800 w 851066"/>
              <a:gd name="connsiteY2" fmla="*/ 863600 h 1149024"/>
              <a:gd name="connsiteX3" fmla="*/ 0 w 851066"/>
              <a:gd name="connsiteY3" fmla="*/ 635000 h 1149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51066" h="1149024">
                <a:moveTo>
                  <a:pt x="228600" y="0"/>
                </a:moveTo>
                <a:cubicBezTo>
                  <a:pt x="543983" y="416983"/>
                  <a:pt x="859367" y="833967"/>
                  <a:pt x="850900" y="977900"/>
                </a:cubicBezTo>
                <a:cubicBezTo>
                  <a:pt x="842433" y="1121833"/>
                  <a:pt x="319617" y="920750"/>
                  <a:pt x="177800" y="863600"/>
                </a:cubicBezTo>
                <a:cubicBezTo>
                  <a:pt x="35983" y="806450"/>
                  <a:pt x="59267" y="1674283"/>
                  <a:pt x="0" y="6350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6" name="Estrella de 5 puntas 25"/>
          <p:cNvSpPr/>
          <p:nvPr/>
        </p:nvSpPr>
        <p:spPr>
          <a:xfrm>
            <a:off x="5602213" y="1982995"/>
            <a:ext cx="239787" cy="2209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7" name="Estrella de 5 puntas 26"/>
          <p:cNvSpPr/>
          <p:nvPr/>
        </p:nvSpPr>
        <p:spPr>
          <a:xfrm>
            <a:off x="4064000" y="4292600"/>
            <a:ext cx="311067" cy="2921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8" name="Estrella de 5 puntas 27"/>
          <p:cNvSpPr/>
          <p:nvPr/>
        </p:nvSpPr>
        <p:spPr>
          <a:xfrm>
            <a:off x="3851649" y="2374262"/>
            <a:ext cx="653275" cy="60481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29" name="Estrella de 5 puntas 28"/>
          <p:cNvSpPr/>
          <p:nvPr/>
        </p:nvSpPr>
        <p:spPr>
          <a:xfrm>
            <a:off x="9584952" y="2979077"/>
            <a:ext cx="295648" cy="27212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30" name="Estrella de 5 puntas 29"/>
          <p:cNvSpPr/>
          <p:nvPr/>
        </p:nvSpPr>
        <p:spPr>
          <a:xfrm>
            <a:off x="10084015" y="4945386"/>
            <a:ext cx="217161" cy="210814"/>
          </a:xfrm>
          <a:prstGeom prst="star5">
            <a:avLst>
              <a:gd name="adj" fmla="val 14073"/>
              <a:gd name="hf" fmla="val 105146"/>
              <a:gd name="vf" fmla="val 1105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2025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2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8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1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 animBg="1"/>
      <p:bldP spid="13" grpId="0" animBg="1"/>
      <p:bldP spid="15" grpId="0" animBg="1"/>
      <p:bldP spid="15" grpId="1" animBg="1"/>
      <p:bldP spid="15" grpId="2" animBg="1"/>
      <p:bldP spid="16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Lapiz</a:t>
            </a:r>
            <a:r>
              <a:rPr lang="es-ES" dirty="0" smtClean="0"/>
              <a:t> </a:t>
            </a:r>
            <a:r>
              <a:rPr lang="es-ES" dirty="0" err="1" smtClean="0"/>
              <a:t>magico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Materiales:</a:t>
            </a:r>
          </a:p>
          <a:p>
            <a:r>
              <a:rPr lang="es-ES" dirty="0" smtClean="0"/>
              <a:t>1. madera</a:t>
            </a:r>
          </a:p>
          <a:p>
            <a:r>
              <a:rPr lang="es-ES" dirty="0" smtClean="0"/>
              <a:t>2.borrador</a:t>
            </a:r>
          </a:p>
          <a:p>
            <a:r>
              <a:rPr lang="es-ES" dirty="0" smtClean="0"/>
              <a:t>3.tinta mágica limitada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79688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7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7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Darlin Alison Fernanda De La Vega Marroquin 1795</vt:lpstr>
      <vt:lpstr>Presentación de PowerPoint</vt:lpstr>
      <vt:lpstr>Lapiz magico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Darlin Alison Fernanda De La Vega Marroquin 1795</dc:title>
  <dc:creator>GNet</dc:creator>
  <cp:lastModifiedBy>GNet</cp:lastModifiedBy>
  <cp:revision>3</cp:revision>
  <dcterms:created xsi:type="dcterms:W3CDTF">2025-10-18T16:44:01Z</dcterms:created>
  <dcterms:modified xsi:type="dcterms:W3CDTF">2025-10-18T16:54:09Z</dcterms:modified>
</cp:coreProperties>
</file>