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990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19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9152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2958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9746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3150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4163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9063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61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30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33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659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599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666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98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578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9FAE76F-1298-4478-B722-A79A7949EDDC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5663C-558C-4043-91EE-10B106AB8D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974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DARLIN ALISON FERNANDA DE LA VEGA MARROQUIN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4.TO BACHIDERATO 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02677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Diapositiva 8: Aplicaciones Creativas</a:t>
            </a:r>
            <a:endParaRPr lang="es-GT" dirty="0" smtClean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255443"/>
            <a:ext cx="492759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Simulación de Sistemas:</a:t>
            </a:r>
            <a:r>
              <a:rPr kumimoji="0" lang="es-GT" altLang="es-G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Mostrar el movimiento de planetas, engranajes o moléculas.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Narración de Historias:</a:t>
            </a:r>
            <a:r>
              <a:rPr kumimoji="0" lang="es-GT" altLang="es-G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Hacer que un personaje o un vehículo se mueva a través de un paisaje o mapa.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Llamada de Atención:</a:t>
            </a:r>
            <a:r>
              <a:rPr kumimoji="0" lang="es-GT" altLang="es-G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Dirigir la mirada del público a un elemento clave en la diapositiva.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GT" altLang="es-G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Animar un avión ✈️ volando</a:t>
            </a:r>
            <a:r>
              <a:rPr kumimoji="0" lang="es-GT" altLang="es-G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sobre una imagen de mapa usando una </a:t>
            </a: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Ruta Personalizada</a:t>
            </a:r>
            <a:r>
              <a:rPr kumimoji="0" lang="es-GT" altLang="es-G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849" y="2255443"/>
            <a:ext cx="4047413" cy="2266551"/>
          </a:xfrm>
        </p:spPr>
      </p:pic>
    </p:spTree>
    <p:extLst>
      <p:ext uri="{BB962C8B-B14F-4D97-AF65-F5344CB8AC3E}">
        <p14:creationId xmlns:p14="http://schemas.microsoft.com/office/powerpoint/2010/main" val="33336479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3200" y="212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Diapositiva 9: Consejos y Trucos Esenciales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203200" y="2076420"/>
            <a:ext cx="5816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Usar el Panel de Animación: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Mantén el control de la secuencia, los intervalos y la superposición de efectos.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Combinar Efectos: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Agrega un efecto de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Énfasis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(como "Pulso" o "Girar") </a:t>
            </a:r>
            <a:r>
              <a:rPr kumimoji="0" lang="es-GT" altLang="es-GT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mientras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 objeto se mueve en su trayectoria.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Desactivar "Rebobinar":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Asegúrate de que el objeto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permanezca en la posición final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si ese es el objetivo.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Velocidad Constante: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Si buscas un movimiento físico, desactiva los suavizados de inicio y final (ajustándolos a 0).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700" y="2336800"/>
            <a:ext cx="4281534" cy="1623219"/>
          </a:xfrm>
        </p:spPr>
      </p:pic>
    </p:spTree>
    <p:extLst>
      <p:ext uri="{BB962C8B-B14F-4D97-AF65-F5344CB8AC3E}">
        <p14:creationId xmlns:p14="http://schemas.microsoft.com/office/powerpoint/2010/main" val="41942079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Diapositiva 10: Resumen y Conclusión</a:t>
            </a:r>
            <a:endParaRPr lang="es-GT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50083"/>
            <a:ext cx="4883331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Las 3 Claves del Movimiento: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Elegir el objeto.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Trayectoria: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Definir la ruta (predeterminada o personalizada).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Intervalos: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Establecer el tiempo y el inicio del movimiento.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Mensaje Final: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animación de trayectoria es una herramienta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poderosa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que convierte diapositivas estáticas en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experiencias dinámicas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¡Experimenta y crea!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Preguntas y Respuestas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49" y="2298700"/>
            <a:ext cx="3698025" cy="2070894"/>
          </a:xfrm>
        </p:spPr>
      </p:pic>
    </p:spTree>
    <p:extLst>
      <p:ext uri="{BB962C8B-B14F-4D97-AF65-F5344CB8AC3E}">
        <p14:creationId xmlns:p14="http://schemas.microsoft.com/office/powerpoint/2010/main" val="397836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de 10 Diapositivas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20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s-GT" dirty="0" smtClean="0"/>
              <a:t>Diapositiva 1: Carátula</a:t>
            </a:r>
          </a:p>
          <a:p>
            <a:r>
              <a:rPr lang="es-ES" dirty="0" smtClean="0"/>
              <a:t>Diapositiva 2: ¿Qué son las Trayectorias de Animación?</a:t>
            </a:r>
          </a:p>
          <a:p>
            <a:r>
              <a:rPr lang="es-ES" dirty="0" smtClean="0"/>
              <a:t>Diapositiva 3: Cómo Aplicar una Trayectoria (Paso 1 y 2)</a:t>
            </a:r>
          </a:p>
          <a:p>
            <a:r>
              <a:rPr lang="es-ES" dirty="0" smtClean="0"/>
              <a:t>Diapositiva 4: Trayectorias Predeterminadas (Líneas y Formas)</a:t>
            </a:r>
          </a:p>
          <a:p>
            <a:r>
              <a:rPr lang="es-GT" dirty="0" smtClean="0"/>
              <a:t>Diapositiva 5: Trayectoria Personalizada ("Ruta Personalizada")</a:t>
            </a:r>
          </a:p>
          <a:p>
            <a:r>
              <a:rPr lang="es-ES" dirty="0" smtClean="0"/>
              <a:t>Diapositiva 6: Ajuste Fino de la Trayectoria</a:t>
            </a:r>
          </a:p>
          <a:p>
            <a:r>
              <a:rPr lang="es-ES" dirty="0" smtClean="0"/>
              <a:t>Diapositiva 7: Configuración de Intervalos</a:t>
            </a:r>
          </a:p>
          <a:p>
            <a:r>
              <a:rPr lang="es-GT" dirty="0" smtClean="0"/>
              <a:t>Diapositiva 8: Aplicaciones Creativas</a:t>
            </a:r>
          </a:p>
          <a:p>
            <a:r>
              <a:rPr lang="es-ES" dirty="0" smtClean="0"/>
              <a:t>Diapositiva 9: Consejos y Trucos Esenciales</a:t>
            </a:r>
          </a:p>
          <a:p>
            <a:r>
              <a:rPr lang="es-ES" dirty="0" smtClean="0"/>
              <a:t>Diapositiva 10: Resumen y Conclusión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21604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2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Diapositiva 1: Carátula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88900" y="2349818"/>
            <a:ext cx="59309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Título Principal: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Animaciones de Trayectoria: Dando Movimiento a tus Objetos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Subtítulo/Descripción Breve: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Una guía práctica para crear movimientos dinámicos y atractivos.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 Nombre/Datos: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[Tu Nombre o Grupo]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787" y="1409700"/>
            <a:ext cx="2932525" cy="3810794"/>
          </a:xfrm>
        </p:spPr>
      </p:pic>
    </p:spTree>
    <p:extLst>
      <p:ext uri="{BB962C8B-B14F-4D97-AF65-F5344CB8AC3E}">
        <p14:creationId xmlns:p14="http://schemas.microsoft.com/office/powerpoint/2010/main" val="1053349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0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7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4" grpId="1" build="p"/>
      <p:bldP spid="4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Diapositiva 2: ¿Qué son las Trayectorias de Animación?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91440" y="1552189"/>
            <a:ext cx="1611077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Definición Clave: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Son efectos que permiten a un objeto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s-GT" altLang="es-GT" sz="1800" dirty="0" smtClean="0">
                <a:latin typeface="Arial" panose="020B0604020202020204" pitchFamily="34" charset="0"/>
              </a:rPr>
              <a:t>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moverse a lo largo de un camino predefinido o personalizado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dentro de la diapositiva.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Tipos de Animación: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Entrada: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Cómo aparece el objeto.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Énfasis: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Acciones mientras el objeto está visible.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Salida: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Cómo desaparece el objeto.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Trayectoria de Animación: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 foco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esta presentación, es la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ruta de movimiento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Diferencia Crucial: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diferencia de una animación de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"Énfasis" (como un giro), la trayectoria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cambia la posición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del objeto.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50" y="2181498"/>
            <a:ext cx="3670650" cy="2381318"/>
          </a:xfrm>
        </p:spPr>
      </p:pic>
    </p:spTree>
    <p:extLst>
      <p:ext uri="{BB962C8B-B14F-4D97-AF65-F5344CB8AC3E}">
        <p14:creationId xmlns:p14="http://schemas.microsoft.com/office/powerpoint/2010/main" val="1916247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Diapositiva 3: Cómo Aplicar una Trayectoria (Paso 1 y 2)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0" y="2133243"/>
            <a:ext cx="5935086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Paso 1: Seleccionar el Objeto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Puede ser una imagen, forma, texto o gráfico.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Paso 2: Acceder a la </a:t>
            </a:r>
            <a:r>
              <a:rPr kumimoji="0" lang="es-GT" altLang="es-G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Pestaña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"Animaciones"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Ir al grupo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"Animación"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"Animaciones Avanzadas“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(dependiendo del software).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Seleccionar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"Agregar Animación"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 buscar la sección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"Trayectorias de la animación"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(o similar).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486" y="2133243"/>
            <a:ext cx="2891851" cy="2553057"/>
          </a:xfrm>
        </p:spPr>
      </p:pic>
    </p:spTree>
    <p:extLst>
      <p:ext uri="{BB962C8B-B14F-4D97-AF65-F5344CB8AC3E}">
        <p14:creationId xmlns:p14="http://schemas.microsoft.com/office/powerpoint/2010/main" val="15426978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Diapositiva 4: Trayectorias Predeterminadas (Líneas y Formas)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685800" y="1974997"/>
            <a:ext cx="5740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Las Opciones Rápidas: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 software ofrece trayectorias comunes.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Líneas: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Movimiento recto (horizontal, vertical, diagonal).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Arcos: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Movimiento curvo simple.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Giros/Formas: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Movimiento en círculos, cuadrados o figuras geométricas.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Ventaja: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Fáciles de aplicar y ajustar.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Demostración Rápida: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Muestra un objeto moviéndose en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Línea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 otro en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Círculo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112" y="1690688"/>
            <a:ext cx="3678322" cy="2769393"/>
          </a:xfrm>
        </p:spPr>
      </p:pic>
    </p:spTree>
    <p:extLst>
      <p:ext uri="{BB962C8B-B14F-4D97-AF65-F5344CB8AC3E}">
        <p14:creationId xmlns:p14="http://schemas.microsoft.com/office/powerpoint/2010/main" val="104714404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Diapositiva 5: Trayectoria Personalizada ("Ruta Personalizada")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304800" y="1924636"/>
            <a:ext cx="65405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Máximo Control: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Permite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dibujar a mano alzada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ruta exacta que seguirá el objeto.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Uso: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Ideal para simular movimientos complejos, seguir contornos o crear un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efecto orgánico.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Método: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Seleccionar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"Ruta Personalizada"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 dibujar la trayectoria con el ratón o lápiz.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Punto Clave: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punto de </a:t>
            </a:r>
            <a:r>
              <a:rPr kumimoji="0" lang="es-GT" altLang="es-G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inicio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(verde)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 el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punto final (rojo)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definen la posición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del objeto antes y después de la animación.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50" y="1924636"/>
            <a:ext cx="3868760" cy="2059989"/>
          </a:xfrm>
        </p:spPr>
      </p:pic>
    </p:spTree>
    <p:extLst>
      <p:ext uri="{BB962C8B-B14F-4D97-AF65-F5344CB8AC3E}">
        <p14:creationId xmlns:p14="http://schemas.microsoft.com/office/powerpoint/2010/main" val="1378040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Diapositiva 6: Ajuste Fino de la Trayectoria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Opciones de Efecto:</a:t>
            </a:r>
            <a:r>
              <a:rPr lang="es-ES" dirty="0" smtClean="0"/>
              <a:t> Permiten modificar la trayectoria después de aplicarla.</a:t>
            </a:r>
          </a:p>
          <a:p>
            <a:r>
              <a:rPr lang="es-ES" b="1" dirty="0" smtClean="0"/>
              <a:t>Invertir Dirección de la Ruta:</a:t>
            </a:r>
            <a:r>
              <a:rPr lang="es-ES" dirty="0" smtClean="0"/>
              <a:t> Hace que el objeto siga el camino en sentido contrario.</a:t>
            </a:r>
          </a:p>
          <a:p>
            <a:r>
              <a:rPr lang="es-ES" b="1" dirty="0" smtClean="0"/>
              <a:t>Modificar Puntos:</a:t>
            </a:r>
            <a:r>
              <a:rPr lang="es-ES" dirty="0" smtClean="0"/>
              <a:t> Permite arrastrar los nodos de la línea para refinar la curva o el ángulo (como una herramienta de dibujo vectorial).</a:t>
            </a:r>
          </a:p>
          <a:p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212" y="1690688"/>
            <a:ext cx="3758746" cy="2815431"/>
          </a:xfrm>
        </p:spPr>
      </p:pic>
    </p:spTree>
    <p:extLst>
      <p:ext uri="{BB962C8B-B14F-4D97-AF65-F5344CB8AC3E}">
        <p14:creationId xmlns:p14="http://schemas.microsoft.com/office/powerpoint/2010/main" val="25593034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Diapositiva 7: Configuración de Intervalos</a:t>
            </a:r>
            <a:endParaRPr lang="es-GT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101600" y="2052617"/>
            <a:ext cx="6159500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panel de animación: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herramienta esencial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para gestionar las animaciones.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opciones cruciales (intervalos):</a:t>
            </a:r>
            <a:endParaRPr kumimoji="0" lang="es-GT" altLang="es-GT" sz="1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inicio:</a:t>
            </a:r>
            <a:endParaRPr kumimoji="0" lang="es-GT" altLang="es-GT" sz="1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al hacer clic: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inicia con un clic del ratón.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con el anterior: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inicia al mismo tiempo que la animación previa.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después del anterior: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inicia automáticamente una vez que termina la animación previa.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duración: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el tiempo que tarda el objeto en recorrer la trayectoria (</a:t>
            </a:r>
            <a:r>
              <a:rPr kumimoji="0" lang="es-GT" altLang="es-GT" sz="1400" b="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ej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: 2 segundos).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retraso: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tiempo de espera antes de que comience el efecto.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suavizado: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opciones de </a:t>
            </a: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inicio/final suavizado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para un movimiento más realista (acelerar al inicio, frenar al final).</a:t>
            </a:r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137" y="2540000"/>
            <a:ext cx="5122700" cy="1668462"/>
          </a:xfrm>
        </p:spPr>
      </p:pic>
    </p:spTree>
    <p:extLst>
      <p:ext uri="{BB962C8B-B14F-4D97-AF65-F5344CB8AC3E}">
        <p14:creationId xmlns:p14="http://schemas.microsoft.com/office/powerpoint/2010/main" val="709247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5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6" grpId="0" build="p"/>
      <p:bldP spid="6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</TotalTime>
  <Words>885</Words>
  <Application>Microsoft Office PowerPoint</Application>
  <PresentationFormat>Panorámica</PresentationFormat>
  <Paragraphs>84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</vt:lpstr>
      <vt:lpstr>DARLIN ALISON FERNANDA DE LA VEGA MARROQUIN</vt:lpstr>
      <vt:lpstr>Estructura de 10 Diapositivas </vt:lpstr>
      <vt:lpstr>Diapositiva 1: Carátula </vt:lpstr>
      <vt:lpstr>Diapositiva 2: ¿Qué son las Trayectorias de Animación? </vt:lpstr>
      <vt:lpstr>Diapositiva 3: Cómo Aplicar una Trayectoria (Paso 1 y 2) </vt:lpstr>
      <vt:lpstr>Diapositiva 4: Trayectorias Predeterminadas (Líneas y Formas) </vt:lpstr>
      <vt:lpstr>Diapositiva 5: Trayectoria Personalizada ("Ruta Personalizada") </vt:lpstr>
      <vt:lpstr>Diapositiva 6: Ajuste Fino de la Trayectoria </vt:lpstr>
      <vt:lpstr>Diapositiva 7: Configuración de Intervalos</vt:lpstr>
      <vt:lpstr>Diapositiva 8: Aplicaciones Creativas</vt:lpstr>
      <vt:lpstr>Diapositiva 9: Consejos y Trucos Esenciales </vt:lpstr>
      <vt:lpstr>Diapositiva 10: Resumen y Conclusión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ALISON FERNANDA DE LA VEGA MARROQUIN</dc:title>
  <dc:creator>GNet</dc:creator>
  <cp:lastModifiedBy>GNet</cp:lastModifiedBy>
  <cp:revision>7</cp:revision>
  <dcterms:created xsi:type="dcterms:W3CDTF">2025-10-18T15:41:16Z</dcterms:created>
  <dcterms:modified xsi:type="dcterms:W3CDTF">2025-10-18T16:31:48Z</dcterms:modified>
</cp:coreProperties>
</file>