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296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659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222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028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804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396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062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620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870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92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733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ADD30-5E98-49E5-80E9-477F3CDE71AE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B895B-4D20-4D6B-88AF-5AAD41CA46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907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cno-comunicacion.jimdofree.com/tecnolog%C3%ADa-de-la-informaci%C3%B3n/sistemas-digitales-de-informaci%C3%B3n/hardware-componentes-interno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DARLIN ALISON FERNANANDA DE LA VEGA MARROQUIN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4.TO BACHIDERATO </a:t>
            </a:r>
          </a:p>
          <a:p>
            <a:r>
              <a:rPr lang="es-ES" dirty="0" smtClean="0"/>
              <a:t>EN 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5538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 Y ESXTERNAS DE UNA COMPUTADORA.</a:t>
            </a:r>
            <a:endParaRPr lang="es-GT" dirty="0"/>
          </a:p>
        </p:txBody>
      </p:sp>
      <p:sp>
        <p:nvSpPr>
          <p:cNvPr id="5" name="AutoShape 2" descr="data:image/png;base64,iVBORw0KGgoAAAANSUhEUgAAABwAAAAcCAMAAABF0y+mAAAAt1BMVEX////4+PjFxcWBgYF3d3fj4+Ozs7Pp6enY2NhsbGy/v7/T09NmZmZHR0cAAACXl5fv7+9AQD7cw4v/uwD/6bdWVlalpaZlPwDjogD/twD//Pb/++/s3b99c2Gin5X68ODQlQD/tQD//vv/2YHtrADIjgDxynX/1nP3swD/8tz/6sT736Tr7/Z2fIb/787/xT//tAD/wCb/zGR+fn0/REyxhx/fs0cbGxsPDw//0F71ym6ieRb/2oxObpbbAAAA00lEQVR4AcXORWLEMAxAUc2EmZmZsQz3v1YZnLTZtm/7bUnwr05wxnDsRJAU7NEMQ9AsRwPNC/hp10RJ/pxAscAhieNgi1FUTdPfm2HCjmnZjuYCeH4Qwl4U20niQprlRento1fVdZaC67xo4EdtWw/A1RJHQ+KWrtVdCkf64QzHTPN0HDmcAkQ6tiOyB9/MHad50ZG5GDK3Lx0nWeGLbPTwhiIvjMurZBMBv14yWjJubg2Jk727eYqQeJ8k9QNDyvCb9WXSIxzols2BW6netSn8lWdVDhGhDhKSzAAAAABJRU5ErkJggg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747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GT"/>
          </a:p>
        </p:txBody>
      </p:sp>
      <p:sp>
        <p:nvSpPr>
          <p:cNvPr id="6" name="AutoShape 3" descr="PARTES INTERNAS DE UNA COMPUTADORA de tecno-comunicacion.jimdofree.com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8750" y="-3175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GT"/>
          </a:p>
        </p:txBody>
      </p:sp>
      <p:sp>
        <p:nvSpPr>
          <p:cNvPr id="13" name="Rectángulo 12"/>
          <p:cNvSpPr/>
          <p:nvPr/>
        </p:nvSpPr>
        <p:spPr>
          <a:xfrm>
            <a:off x="571500" y="2305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GT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GT" b="1" dirty="0" smtClean="0"/>
              <a:t>Placa base (o tarjeta madre):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14" name="Rectángulo 13"/>
          <p:cNvSpPr/>
          <p:nvPr/>
        </p:nvSpPr>
        <p:spPr>
          <a:xfrm>
            <a:off x="568323" y="3210530"/>
            <a:ext cx="3131820" cy="366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GT" b="1" dirty="0" smtClean="0"/>
              <a:t>Procesador (CPU):</a:t>
            </a:r>
            <a:endParaRPr lang="es-GT" dirty="0"/>
          </a:p>
        </p:txBody>
      </p:sp>
      <p:sp>
        <p:nvSpPr>
          <p:cNvPr id="15" name="Rectángulo 14"/>
          <p:cNvSpPr/>
          <p:nvPr/>
        </p:nvSpPr>
        <p:spPr>
          <a:xfrm>
            <a:off x="568324" y="3820316"/>
            <a:ext cx="1965960" cy="369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GT" b="1" dirty="0" smtClean="0"/>
              <a:t>Memoria RAM: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16" name="Rectángulo 15"/>
          <p:cNvSpPr/>
          <p:nvPr/>
        </p:nvSpPr>
        <p:spPr>
          <a:xfrm>
            <a:off x="571500" y="4433110"/>
            <a:ext cx="3242946" cy="367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GT" b="1" dirty="0" smtClean="0"/>
              <a:t>Fuente de alimentación: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17" name="Rectángulo 16"/>
          <p:cNvSpPr/>
          <p:nvPr/>
        </p:nvSpPr>
        <p:spPr>
          <a:xfrm rot="10800000" flipV="1">
            <a:off x="568324" y="4800600"/>
            <a:ext cx="4515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dirty="0" smtClean="0"/>
          </a:p>
          <a:p>
            <a:r>
              <a:rPr lang="es-ES" b="1" dirty="0" smtClean="0"/>
              <a:t>Disco duro (o unidad de almacenamiento):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5357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/>
          <a:lstStyle/>
          <a:p>
            <a:r>
              <a:rPr lang="es-GT" b="1" dirty="0" smtClean="0"/>
              <a:t>Placa base (o tarjeta madre):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Es el circuito impreso principal al que se conectan todos los demás componentes. Funciona como la columna vertebral de la computadora, permitiendo la comunicación entre el procesador, la memoria y el resto de las tarjetas.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60187"/>
            <a:ext cx="5181600" cy="3882214"/>
          </a:xfrm>
        </p:spPr>
      </p:pic>
    </p:spTree>
    <p:extLst>
      <p:ext uri="{BB962C8B-B14F-4D97-AF65-F5344CB8AC3E}">
        <p14:creationId xmlns:p14="http://schemas.microsoft.com/office/powerpoint/2010/main" val="213508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Procesador (CPU):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Es el circuito impreso principal al que se conectan todos los demás componentes. Funciona como la columna vertebral de la computadora, permitiendo la comunicación entre el procesador, la memoria y el resto de las tarjetas.</a:t>
            </a:r>
            <a:endParaRPr lang="es-GT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312" y="1690688"/>
            <a:ext cx="3671888" cy="3182143"/>
          </a:xfrm>
        </p:spPr>
      </p:pic>
    </p:spTree>
    <p:extLst>
      <p:ext uri="{BB962C8B-B14F-4D97-AF65-F5344CB8AC3E}">
        <p14:creationId xmlns:p14="http://schemas.microsoft.com/office/powerpoint/2010/main" val="155510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Memoria RAM: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Es la memoria de acceso aleatorio. Almacena temporalmente los datos e instrucciones de los programas que se están usando activamente, para que el procesador pueda acceder a ellos de forma rápida.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0" y="1219200"/>
            <a:ext cx="3695700" cy="3553619"/>
          </a:xfrm>
        </p:spPr>
      </p:pic>
    </p:spTree>
    <p:extLst>
      <p:ext uri="{BB962C8B-B14F-4D97-AF65-F5344CB8AC3E}">
        <p14:creationId xmlns:p14="http://schemas.microsoft.com/office/powerpoint/2010/main" val="3398684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Fuente de alimentación: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Suministra la energía eléctrica necesaria a todos los componentes de la computadora. Transforma la corriente de la red eléctrica en el voltaje adecuado para cada pieza.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12" y="1825625"/>
            <a:ext cx="3532188" cy="3075781"/>
          </a:xfrm>
        </p:spPr>
      </p:pic>
    </p:spTree>
    <p:extLst>
      <p:ext uri="{BB962C8B-B14F-4D97-AF65-F5344CB8AC3E}">
        <p14:creationId xmlns:p14="http://schemas.microsoft.com/office/powerpoint/2010/main" val="46883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Disco duro (o unidad de almacenamiento):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Es el dispositivo donde se almacena la información de manera permanente, como el sistema operativo, los programas y los archivos del usuario. Puede ser un disco duro tradicional (HDD) o una unidad de estado sólido (SSD).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2321718"/>
            <a:ext cx="2851150" cy="2428081"/>
          </a:xfrm>
        </p:spPr>
      </p:pic>
    </p:spTree>
    <p:extLst>
      <p:ext uri="{BB962C8B-B14F-4D97-AF65-F5344CB8AC3E}">
        <p14:creationId xmlns:p14="http://schemas.microsoft.com/office/powerpoint/2010/main" val="886897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254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DARLIN ALISON FERNANANDA DE LA VEGA MARROQUIN</vt:lpstr>
      <vt:lpstr>PARTES INTERNAS Y ESXTERNAS DE UNA COMPUTADORA.</vt:lpstr>
      <vt:lpstr>Placa base (o tarjeta madre):  </vt:lpstr>
      <vt:lpstr>Procesador (CPU): </vt:lpstr>
      <vt:lpstr>Memoria RAM:  </vt:lpstr>
      <vt:lpstr>Fuente de alimentación:  </vt:lpstr>
      <vt:lpstr>Disco duro (o unidad de almacenamiento):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ALISON FERNANANDA DE LA VEGA MARROQUIN</dc:title>
  <dc:creator>GNet</dc:creator>
  <cp:lastModifiedBy>GNet</cp:lastModifiedBy>
  <cp:revision>6</cp:revision>
  <dcterms:created xsi:type="dcterms:W3CDTF">2025-10-18T14:47:31Z</dcterms:created>
  <dcterms:modified xsi:type="dcterms:W3CDTF">2025-10-18T15:25:49Z</dcterms:modified>
</cp:coreProperties>
</file>