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F63E-05FE-4350-B63E-60B08F0698E0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847C-1A36-4820-907F-F80A8D7C5E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2373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F63E-05FE-4350-B63E-60B08F0698E0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847C-1A36-4820-907F-F80A8D7C5E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7949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F63E-05FE-4350-B63E-60B08F0698E0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847C-1A36-4820-907F-F80A8D7C5E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132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F63E-05FE-4350-B63E-60B08F0698E0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847C-1A36-4820-907F-F80A8D7C5E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2933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F63E-05FE-4350-B63E-60B08F0698E0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847C-1A36-4820-907F-F80A8D7C5E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881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F63E-05FE-4350-B63E-60B08F0698E0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847C-1A36-4820-907F-F80A8D7C5E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110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F63E-05FE-4350-B63E-60B08F0698E0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847C-1A36-4820-907F-F80A8D7C5E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8253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F63E-05FE-4350-B63E-60B08F0698E0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847C-1A36-4820-907F-F80A8D7C5E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8684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F63E-05FE-4350-B63E-60B08F0698E0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847C-1A36-4820-907F-F80A8D7C5E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734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F63E-05FE-4350-B63E-60B08F0698E0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847C-1A36-4820-907F-F80A8D7C5E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2469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F63E-05FE-4350-B63E-60B08F0698E0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847C-1A36-4820-907F-F80A8D7C5E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5803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DF63E-05FE-4350-B63E-60B08F0698E0}" type="datetimeFigureOut">
              <a:rPr lang="es-GT" smtClean="0"/>
              <a:t>21/10/2025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847C-1A36-4820-907F-F80A8D7C5EA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279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err="1" smtClean="0"/>
              <a:t>Madelein</a:t>
            </a:r>
            <a:r>
              <a:rPr lang="es-GT" dirty="0" smtClean="0"/>
              <a:t> </a:t>
            </a:r>
            <a:r>
              <a:rPr lang="es-GT" dirty="0" err="1" smtClean="0"/>
              <a:t>Lisset</a:t>
            </a:r>
            <a:r>
              <a:rPr lang="es-GT" dirty="0" smtClean="0"/>
              <a:t> Morales </a:t>
            </a:r>
            <a:r>
              <a:rPr lang="es-GT" dirty="0" err="1" smtClean="0"/>
              <a:t>Pichilla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4To Turismo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414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99" y="555782"/>
            <a:ext cx="2946402" cy="544163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16" y="261070"/>
            <a:ext cx="11998184" cy="659693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50" y="3559535"/>
            <a:ext cx="3086100" cy="3086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" b="94332" l="10000" r="90000">
                        <a14:foregroundMark x1="50938" y1="8883" x2="53438" y2="6091"/>
                        <a14:foregroundMark x1="52969" y1="7953" x2="57344" y2="85"/>
                        <a14:foregroundMark x1="52969" y1="94332" x2="52969" y2="94332"/>
                        <a14:foregroundMark x1="25469" y1="87817" x2="25469" y2="87817"/>
                        <a14:foregroundMark x1="46094" y1="78003" x2="46094" y2="78003"/>
                        <a14:foregroundMark x1="46094" y1="78003" x2="46094" y2="78003"/>
                        <a14:foregroundMark x1="18906" y1="73773" x2="19375" y2="73604"/>
                        <a14:foregroundMark x1="38438" y1="47631" x2="38438" y2="47631"/>
                        <a14:foregroundMark x1="21094" y1="15482" x2="21094" y2="15482"/>
                        <a14:foregroundMark x1="70313" y1="56768" x2="70313" y2="56768"/>
                        <a14:foregroundMark x1="69844" y1="48816" x2="69844" y2="48816"/>
                        <a14:foregroundMark x1="70625" y1="42047" x2="70625" y2="42047"/>
                        <a14:foregroundMark x1="85313" y1="20389" x2="85313" y2="20389"/>
                        <a14:foregroundMark x1="56875" y1="89679" x2="56875" y2="89679"/>
                        <a14:foregroundMark x1="54375" y1="82657" x2="54375" y2="82657"/>
                        <a14:foregroundMark x1="43125" y1="76819" x2="43125" y2="76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99" y="1416364"/>
            <a:ext cx="2946402" cy="4581054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6680200" y="3949700"/>
            <a:ext cx="24239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GT" dirty="0" smtClean="0"/>
              <a:t>Hola soy caperucita roja</a:t>
            </a:r>
            <a:endParaRPr lang="es-GT" dirty="0"/>
          </a:p>
        </p:txBody>
      </p:sp>
      <p:sp>
        <p:nvSpPr>
          <p:cNvPr id="24" name="CuadroTexto 23"/>
          <p:cNvSpPr txBox="1"/>
          <p:nvPr/>
        </p:nvSpPr>
        <p:spPr>
          <a:xfrm>
            <a:off x="7086600" y="3136900"/>
            <a:ext cx="35978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GT" dirty="0" smtClean="0"/>
              <a:t>Me gustan las manzanas y los dulces</a:t>
            </a:r>
            <a:endParaRPr lang="es-GT" dirty="0"/>
          </a:p>
        </p:txBody>
      </p:sp>
      <p:sp>
        <p:nvSpPr>
          <p:cNvPr id="26" name="CuadroTexto 25"/>
          <p:cNvSpPr txBox="1"/>
          <p:nvPr/>
        </p:nvSpPr>
        <p:spPr>
          <a:xfrm flipH="1">
            <a:off x="7564119" y="5384800"/>
            <a:ext cx="130048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Hola soy el lobo feroz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8876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25 -1.48148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Madelein Lisset Morales Pichilla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Madelein Lisset Morales Pichilla</dc:title>
  <dc:creator>GNet</dc:creator>
  <cp:lastModifiedBy>GNet</cp:lastModifiedBy>
  <cp:revision>4</cp:revision>
  <dcterms:created xsi:type="dcterms:W3CDTF">2025-10-21T18:20:38Z</dcterms:created>
  <dcterms:modified xsi:type="dcterms:W3CDTF">2025-10-21T18:50:29Z</dcterms:modified>
</cp:coreProperties>
</file>