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837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766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957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3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412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14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276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219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048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003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884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6838-DDC8-4636-A30A-503F15FCAA83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1CAC3-D04E-4B15-A6FF-158D321336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81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Madelein</a:t>
            </a:r>
            <a:r>
              <a:rPr lang="es-ES" dirty="0" smtClean="0"/>
              <a:t> </a:t>
            </a:r>
            <a:r>
              <a:rPr lang="es-ES" dirty="0" err="1"/>
              <a:t>L</a:t>
            </a:r>
            <a:r>
              <a:rPr lang="es-ES" dirty="0" err="1" smtClean="0"/>
              <a:t>isset</a:t>
            </a:r>
            <a:r>
              <a:rPr lang="es-ES" dirty="0" smtClean="0"/>
              <a:t> Morales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1316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15" y="242049"/>
            <a:ext cx="11844170" cy="6615951"/>
          </a:xfrm>
          <a:prstGeom prst="rect">
            <a:avLst/>
          </a:prstGeom>
        </p:spPr>
      </p:pic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02" y="2936838"/>
            <a:ext cx="2652656" cy="2379624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4988" y="3550024"/>
            <a:ext cx="3216536" cy="3800082"/>
          </a:xfrm>
          <a:prstGeom prst="rect">
            <a:avLst/>
          </a:prstGeom>
        </p:spPr>
      </p:pic>
      <p:sp>
        <p:nvSpPr>
          <p:cNvPr id="15" name="Llamada de nube 14"/>
          <p:cNvSpPr/>
          <p:nvPr/>
        </p:nvSpPr>
        <p:spPr>
          <a:xfrm>
            <a:off x="1390425" y="1395300"/>
            <a:ext cx="2433918" cy="14293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Hola, soy el lobo mucho gusto caperucita</a:t>
            </a:r>
            <a:endParaRPr lang="es-GT" dirty="0"/>
          </a:p>
        </p:txBody>
      </p:sp>
      <p:sp>
        <p:nvSpPr>
          <p:cNvPr id="16" name="Llamada rectangular redondeada 15"/>
          <p:cNvSpPr/>
          <p:nvPr/>
        </p:nvSpPr>
        <p:spPr>
          <a:xfrm>
            <a:off x="9445214" y="2188303"/>
            <a:ext cx="2360407" cy="86961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lobo, soy caperucita roja.</a:t>
            </a:r>
            <a:endParaRPr lang="es-GT" dirty="0"/>
          </a:p>
        </p:txBody>
      </p:sp>
      <p:sp>
        <p:nvSpPr>
          <p:cNvPr id="17" name="Llamada rectangular redondeada 16"/>
          <p:cNvSpPr/>
          <p:nvPr/>
        </p:nvSpPr>
        <p:spPr>
          <a:xfrm>
            <a:off x="8659906" y="3284640"/>
            <a:ext cx="1791148" cy="98970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Espero podamos ser amigos lobo</a:t>
            </a:r>
            <a:endParaRPr lang="es-GT" dirty="0"/>
          </a:p>
        </p:txBody>
      </p:sp>
      <p:sp>
        <p:nvSpPr>
          <p:cNvPr id="18" name="Llamada de nube 17"/>
          <p:cNvSpPr/>
          <p:nvPr/>
        </p:nvSpPr>
        <p:spPr>
          <a:xfrm>
            <a:off x="2672378" y="2603351"/>
            <a:ext cx="2036781" cy="94667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caperucita roja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07407E-6 L 1.875E-6 0.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Madelein Lisset Morales Pichilla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Madelein Lisset Morales Pichilla</dc:title>
  <dc:creator>GNet</dc:creator>
  <cp:lastModifiedBy>GNet</cp:lastModifiedBy>
  <cp:revision>4</cp:revision>
  <dcterms:created xsi:type="dcterms:W3CDTF">2025-11-04T18:18:23Z</dcterms:created>
  <dcterms:modified xsi:type="dcterms:W3CDTF">2025-11-04T18:38:50Z</dcterms:modified>
</cp:coreProperties>
</file>