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381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723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321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083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932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6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118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47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60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88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111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6C14-2AB1-40D9-B035-1E7DFE5818C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737E-A7AD-40A5-9002-E8C0746E74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790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Madelein</a:t>
            </a:r>
            <a:r>
              <a:rPr lang="es-ES" dirty="0" smtClean="0"/>
              <a:t> </a:t>
            </a:r>
            <a:r>
              <a:rPr lang="es-ES" dirty="0" err="1" smtClean="0"/>
              <a:t>Lisset</a:t>
            </a:r>
            <a:r>
              <a:rPr lang="es-ES" dirty="0" smtClean="0"/>
              <a:t> Morales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92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44" y="75304"/>
            <a:ext cx="11844169" cy="665898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121" y="1893194"/>
            <a:ext cx="4064000" cy="455907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44" y="1591903"/>
            <a:ext cx="3858936" cy="5266097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1411500" y="1893194"/>
            <a:ext cx="2207463" cy="114068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oso, soy </a:t>
            </a:r>
            <a:r>
              <a:rPr lang="es-ES" dirty="0" err="1" smtClean="0"/>
              <a:t>masha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10" name="Llamada ovalada 9"/>
          <p:cNvSpPr/>
          <p:nvPr/>
        </p:nvSpPr>
        <p:spPr>
          <a:xfrm>
            <a:off x="2775396" y="3033875"/>
            <a:ext cx="1873876" cy="122903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Espero podamos ser amigos oso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8899301" y="296214"/>
            <a:ext cx="2112136" cy="144977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</a:t>
            </a:r>
            <a:r>
              <a:rPr lang="es-ES" dirty="0" err="1" smtClean="0"/>
              <a:t>masha</a:t>
            </a:r>
            <a:r>
              <a:rPr lang="es-ES" dirty="0" smtClean="0"/>
              <a:t>, mucho gusto en conocerte.</a:t>
            </a:r>
            <a:endParaRPr lang="es-GT" dirty="0"/>
          </a:p>
        </p:txBody>
      </p:sp>
      <p:sp>
        <p:nvSpPr>
          <p:cNvPr id="12" name="Llamada de nube 11"/>
          <p:cNvSpPr/>
          <p:nvPr/>
        </p:nvSpPr>
        <p:spPr>
          <a:xfrm>
            <a:off x="7245901" y="1591903"/>
            <a:ext cx="2065524" cy="142269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Si, espero seamos muy buenos amigos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817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22222E-6 L 0.125 -2.22222E-6 C 0.18099 -2.22222E-6 0.25 0.06898 0.25 0.125 L 0.25 0.25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-1.66667E-6 0.2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Madelein Lisset Morales Pichilla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Madelein Lisset Morales Pichilla</dc:title>
  <dc:creator>GNet</dc:creator>
  <cp:lastModifiedBy>GNet</cp:lastModifiedBy>
  <cp:revision>2</cp:revision>
  <dcterms:created xsi:type="dcterms:W3CDTF">2025-11-04T18:48:40Z</dcterms:created>
  <dcterms:modified xsi:type="dcterms:W3CDTF">2025-11-04T18:56:04Z</dcterms:modified>
</cp:coreProperties>
</file>