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6589-4B1B-439E-8147-50673520430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D4360-E13F-4345-8FE8-5B72E143E7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9700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6589-4B1B-439E-8147-50673520430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D4360-E13F-4345-8FE8-5B72E143E7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362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6589-4B1B-439E-8147-50673520430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D4360-E13F-4345-8FE8-5B72E143E7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7282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6589-4B1B-439E-8147-50673520430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D4360-E13F-4345-8FE8-5B72E143E7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4634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6589-4B1B-439E-8147-50673520430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D4360-E13F-4345-8FE8-5B72E143E7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7332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6589-4B1B-439E-8147-50673520430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D4360-E13F-4345-8FE8-5B72E143E7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6780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6589-4B1B-439E-8147-50673520430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D4360-E13F-4345-8FE8-5B72E143E7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5274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6589-4B1B-439E-8147-50673520430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D4360-E13F-4345-8FE8-5B72E143E7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3272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6589-4B1B-439E-8147-50673520430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D4360-E13F-4345-8FE8-5B72E143E7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957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6589-4B1B-439E-8147-50673520430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D4360-E13F-4345-8FE8-5B72E143E7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6294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6589-4B1B-439E-8147-50673520430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D4360-E13F-4345-8FE8-5B72E143E7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1916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16589-4B1B-439E-8147-50673520430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D4360-E13F-4345-8FE8-5B72E143E7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5681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s-GT" sz="8800" b="1" dirty="0" smtClean="0"/>
              <a:t>ID: 1808</a:t>
            </a:r>
            <a:br>
              <a:rPr lang="es-GT" sz="8800" b="1" dirty="0" smtClean="0"/>
            </a:br>
            <a:r>
              <a:rPr lang="es-GT" sz="8800" b="1" dirty="0" smtClean="0"/>
              <a:t>Nombre: Sharon Abigail García</a:t>
            </a:r>
            <a:br>
              <a:rPr lang="es-GT" sz="8800" b="1" dirty="0" smtClean="0"/>
            </a:br>
            <a:r>
              <a:rPr lang="es-GT" sz="8800" b="1" dirty="0" smtClean="0"/>
              <a:t>Grado: 4to Computación</a:t>
            </a:r>
            <a:endParaRPr lang="es-GT" sz="8800" b="1" dirty="0"/>
          </a:p>
        </p:txBody>
      </p:sp>
    </p:spTree>
    <p:extLst>
      <p:ext uri="{BB962C8B-B14F-4D97-AF65-F5344CB8AC3E}">
        <p14:creationId xmlns:p14="http://schemas.microsoft.com/office/powerpoint/2010/main" val="407672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5" t="218" r="69585" b="64044"/>
          <a:stretch/>
        </p:blipFill>
        <p:spPr>
          <a:xfrm>
            <a:off x="8805882" y="3762920"/>
            <a:ext cx="3294065" cy="2702446"/>
          </a:xfrm>
          <a:prstGeom prst="rect">
            <a:avLst/>
          </a:prstGeom>
        </p:spPr>
      </p:pic>
      <p:pic>
        <p:nvPicPr>
          <p:cNvPr id="13" name="Imagen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5" t="57486" r="70705" b="6776"/>
          <a:stretch/>
        </p:blipFill>
        <p:spPr>
          <a:xfrm>
            <a:off x="4809542" y="3762920"/>
            <a:ext cx="3528000" cy="2695460"/>
          </a:xfrm>
          <a:prstGeom prst="rect">
            <a:avLst/>
          </a:prstGeom>
        </p:spPr>
      </p:pic>
      <p:pic>
        <p:nvPicPr>
          <p:cNvPr id="14" name="Imagen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5" t="218" r="69585" b="64044"/>
          <a:stretch/>
        </p:blipFill>
        <p:spPr>
          <a:xfrm>
            <a:off x="757446" y="247313"/>
            <a:ext cx="3528000" cy="2764452"/>
          </a:xfrm>
          <a:prstGeom prst="rect">
            <a:avLst/>
          </a:prstGeom>
        </p:spPr>
      </p:pic>
      <p:pic>
        <p:nvPicPr>
          <p:cNvPr id="10" name="carita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12" t="56394" r="4730" b="4699"/>
          <a:stretch/>
        </p:blipFill>
        <p:spPr>
          <a:xfrm>
            <a:off x="4751948" y="3319371"/>
            <a:ext cx="3924000" cy="3267303"/>
          </a:xfrm>
          <a:prstGeom prst="rect">
            <a:avLst/>
          </a:prstGeom>
        </p:spPr>
      </p:pic>
      <p:pic>
        <p:nvPicPr>
          <p:cNvPr id="15" name="Imagen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40" t="3715" r="36720" b="60547"/>
          <a:stretch/>
        </p:blipFill>
        <p:spPr>
          <a:xfrm>
            <a:off x="5015635" y="488175"/>
            <a:ext cx="3528000" cy="2695458"/>
          </a:xfrm>
          <a:prstGeom prst="rect">
            <a:avLst/>
          </a:prstGeom>
        </p:spPr>
      </p:pic>
      <p:pic>
        <p:nvPicPr>
          <p:cNvPr id="12" name="carita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12" t="56394" r="4730" b="4699"/>
          <a:stretch/>
        </p:blipFill>
        <p:spPr>
          <a:xfrm>
            <a:off x="757444" y="-4"/>
            <a:ext cx="3924000" cy="3130832"/>
          </a:xfrm>
          <a:prstGeom prst="rect">
            <a:avLst/>
          </a:prstGeom>
        </p:spPr>
      </p:pic>
      <p:pic>
        <p:nvPicPr>
          <p:cNvPr id="11" name="carita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12" t="56394" r="4730" b="4699"/>
          <a:stretch/>
        </p:blipFill>
        <p:spPr>
          <a:xfrm>
            <a:off x="4809542" y="0"/>
            <a:ext cx="3924000" cy="3086101"/>
          </a:xfrm>
          <a:prstGeom prst="rect">
            <a:avLst/>
          </a:prstGeom>
        </p:spPr>
      </p:pic>
      <p:pic>
        <p:nvPicPr>
          <p:cNvPr id="16" name="imagen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72" t="4371" r="38588" b="59891"/>
          <a:stretch/>
        </p:blipFill>
        <p:spPr>
          <a:xfrm>
            <a:off x="8543222" y="488173"/>
            <a:ext cx="3528000" cy="2695460"/>
          </a:xfrm>
          <a:prstGeom prst="rect">
            <a:avLst/>
          </a:prstGeom>
        </p:spPr>
      </p:pic>
      <p:pic>
        <p:nvPicPr>
          <p:cNvPr id="17" name="imagen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2" t="58798" r="68838" b="5464"/>
          <a:stretch/>
        </p:blipFill>
        <p:spPr>
          <a:xfrm>
            <a:off x="1026940" y="3762920"/>
            <a:ext cx="3528000" cy="2695460"/>
          </a:xfrm>
          <a:prstGeom prst="rect">
            <a:avLst/>
          </a:prstGeom>
        </p:spPr>
      </p:pic>
      <p:pic>
        <p:nvPicPr>
          <p:cNvPr id="9" name="carita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12" t="56394" r="4730" b="4699"/>
          <a:stretch/>
        </p:blipFill>
        <p:spPr>
          <a:xfrm>
            <a:off x="8618355" y="12242"/>
            <a:ext cx="3573645" cy="3073859"/>
          </a:xfrm>
          <a:prstGeom prst="rect">
            <a:avLst/>
          </a:prstGeom>
        </p:spPr>
      </p:pic>
      <p:pic>
        <p:nvPicPr>
          <p:cNvPr id="7" name="carita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12" t="56394" r="4730" b="4699"/>
          <a:stretch/>
        </p:blipFill>
        <p:spPr>
          <a:xfrm>
            <a:off x="814505" y="3455109"/>
            <a:ext cx="3981593" cy="3267303"/>
          </a:xfrm>
          <a:prstGeom prst="rect">
            <a:avLst/>
          </a:prstGeom>
        </p:spPr>
      </p:pic>
      <p:pic>
        <p:nvPicPr>
          <p:cNvPr id="20" name="carita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12" t="56394" r="4730" b="4699"/>
          <a:stretch/>
        </p:blipFill>
        <p:spPr>
          <a:xfrm>
            <a:off x="8543222" y="3319370"/>
            <a:ext cx="3658633" cy="3267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585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3</Words>
  <Application>Microsoft Office PowerPoint</Application>
  <PresentationFormat>Panorámica</PresentationFormat>
  <Paragraphs>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ID: 1808 Nombre: Sharon Abigail García Grado: 4to Computación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ID: 1808 Nombre: Sharon Abigail García Grado: 4to Computación</dc:title>
  <dc:creator>GNet</dc:creator>
  <cp:lastModifiedBy>GNet</cp:lastModifiedBy>
  <cp:revision>8</cp:revision>
  <dcterms:created xsi:type="dcterms:W3CDTF">2025-11-05T15:56:10Z</dcterms:created>
  <dcterms:modified xsi:type="dcterms:W3CDTF">2025-11-05T17:01:57Z</dcterms:modified>
</cp:coreProperties>
</file>