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658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43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2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313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9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9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8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69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257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4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816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1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9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846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232AA3-291C-49CD-9AA1-62D245641243}" type="datetimeFigureOut">
              <a:rPr lang="es-GT" smtClean="0"/>
              <a:t>3/11/2025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DEA7F-EF0B-4C77-B379-FC5D258B5DB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917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500" y="1447800"/>
            <a:ext cx="10579100" cy="4699000"/>
          </a:xfrm>
        </p:spPr>
        <p:txBody>
          <a:bodyPr>
            <a:noAutofit/>
          </a:bodyPr>
          <a:lstStyle/>
          <a:p>
            <a:r>
              <a:rPr lang="es-ES" sz="6000" dirty="0" smtClean="0"/>
              <a:t>ID: 1808.</a:t>
            </a:r>
          </a:p>
          <a:p>
            <a:r>
              <a:rPr lang="es-ES" sz="6000" dirty="0" smtClean="0"/>
              <a:t>Nombre: Sharon García.</a:t>
            </a:r>
            <a:endParaRPr lang="es-GT" sz="6000" dirty="0"/>
          </a:p>
          <a:p>
            <a:r>
              <a:rPr lang="es-ES" sz="6000" dirty="0" smtClean="0"/>
              <a:t>Grado: 4to Computación.</a:t>
            </a:r>
            <a:endParaRPr lang="es-GT" sz="6000" dirty="0"/>
          </a:p>
        </p:txBody>
      </p:sp>
    </p:spTree>
    <p:extLst>
      <p:ext uri="{BB962C8B-B14F-4D97-AF65-F5344CB8AC3E}">
        <p14:creationId xmlns:p14="http://schemas.microsoft.com/office/powerpoint/2010/main" val="74403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9477" y="4933154"/>
            <a:ext cx="3136900" cy="21431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40625" y="2261462"/>
            <a:ext cx="6616700" cy="26892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96000" y="3658757"/>
            <a:ext cx="5156200" cy="2857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981" y="1330688"/>
            <a:ext cx="4162426" cy="39052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8686"/>
            <a:ext cx="3294126" cy="2666138"/>
          </a:xfrm>
          <a:prstGeom prst="rect">
            <a:avLst/>
          </a:prstGeom>
        </p:spPr>
      </p:pic>
      <p:sp>
        <p:nvSpPr>
          <p:cNvPr id="25" name="Llamada de nube 24"/>
          <p:cNvSpPr/>
          <p:nvPr/>
        </p:nvSpPr>
        <p:spPr>
          <a:xfrm flipH="1">
            <a:off x="6048507" y="4225637"/>
            <a:ext cx="2496652" cy="106035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¡El lobo está soplando la casa. Nooooo!</a:t>
            </a:r>
            <a:endParaRPr lang="es-GT" dirty="0"/>
          </a:p>
        </p:txBody>
      </p:sp>
      <p:sp>
        <p:nvSpPr>
          <p:cNvPr id="26" name="Llamada de nube 25"/>
          <p:cNvSpPr/>
          <p:nvPr/>
        </p:nvSpPr>
        <p:spPr>
          <a:xfrm flipH="1">
            <a:off x="9788098" y="2476531"/>
            <a:ext cx="2367676" cy="69049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¡Auxiliooooo!</a:t>
            </a:r>
            <a:endParaRPr lang="es-GT" dirty="0"/>
          </a:p>
        </p:txBody>
      </p:sp>
      <p:sp>
        <p:nvSpPr>
          <p:cNvPr id="27" name="Llamada de nube 26"/>
          <p:cNvSpPr/>
          <p:nvPr/>
        </p:nvSpPr>
        <p:spPr>
          <a:xfrm flipH="1">
            <a:off x="9788098" y="4642210"/>
            <a:ext cx="1993880" cy="69182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¡Corrannn!</a:t>
            </a:r>
            <a:endParaRPr lang="es-GT" dirty="0"/>
          </a:p>
        </p:txBody>
      </p:sp>
      <p:sp>
        <p:nvSpPr>
          <p:cNvPr id="28" name="Llamada de nube 27"/>
          <p:cNvSpPr/>
          <p:nvPr/>
        </p:nvSpPr>
        <p:spPr>
          <a:xfrm>
            <a:off x="3225981" y="923753"/>
            <a:ext cx="1995055" cy="173795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“Soplare </a:t>
            </a:r>
            <a:r>
              <a:rPr lang="es-ES" dirty="0"/>
              <a:t>S</a:t>
            </a:r>
            <a:r>
              <a:rPr lang="es-ES" dirty="0" smtClean="0"/>
              <a:t>oplare</a:t>
            </a:r>
            <a:r>
              <a:rPr lang="es-ES" dirty="0" smtClean="0"/>
              <a:t>, hasta votar la casa de paja”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9802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4.07407E-6 L -6.25E-6 4.07407E-6 C 0.00403 0.00069 0.0082 0.00231 0.01236 0.00185 C 0.01783 0.00162 0.02304 -0.00139 0.02838 -0.00208 L 0.04544 -0.00417 C 0.04726 -0.00486 0.04921 -0.00579 0.05103 -0.00625 C 0.05989 -0.00833 0.06106 -0.00764 0.06926 -0.01019 C 0.07304 -0.01157 0.07708 -0.01412 0.08059 -0.0162 C 0.09088 -0.01574 0.10103 -0.01551 0.11132 -0.01435 C 0.11353 -0.01412 0.11588 -0.01296 0.11809 -0.01227 C 0.12343 -0.01088 0.12864 -0.00926 0.13398 -0.0081 C 0.13853 -0.00718 0.14309 -0.00694 0.14765 -0.00625 C 0.14882 -0.00556 0.14986 -0.00463 0.15103 -0.00417 C 0.1526 -0.00347 0.15416 -0.00301 0.15559 -0.00208 C 0.15637 -0.00162 0.15715 -0.00069 0.15794 4.07407E-6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85185E-6 L -5.83333E-6 1.85185E-6 C 0.00481 -0.00069 0.00976 -0.00139 0.01471 -0.00208 C 0.01731 -0.00277 0.01991 -0.00416 0.02265 -0.00416 C 0.03515 -0.00416 0.04765 -0.00254 0.06015 -0.00208 C 0.07525 -0.00185 0.09036 -0.00208 0.10559 -0.00208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3.75E-6 0.00023 L 0.08855 0.00185 C 0.0905 0.00208 0.09232 0.00324 0.09427 0.00393 C 0.09688 0.00463 0.09961 0.00532 0.10222 0.00601 C 0.11315 0.00463 0.12422 0.00393 0.13516 0.00185 C 0.13868 0.00115 0.14206 -0.00024 0.14545 -0.00209 C 0.14675 -0.00278 0.14753 -0.00556 0.14883 -0.00602 C 0.15365 -0.00811 0.1586 -0.0088 0.16355 -0.00996 C 0.16927 -0.00949 0.175 -0.00903 0.1806 -0.00811 C 0.18295 -0.00764 0.18516 -0.00649 0.1875 -0.00602 C 0.19193 -0.0051 0.19649 -0.00463 0.20105 -0.00417 C 0.20717 -0.00139 0.20925 4.07407E-6 0.21693 4.07407E-6 C 0.22227 4.07407E-6 0.22761 -0.00139 0.23295 -0.00209 C 0.23672 -0.0044 0.23516 -0.00417 0.2375 -0.0041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1.66667E-6 0.00023 C 0.01276 -0.00209 0.02578 -0.00278 0.03854 -0.00602 C 0.04127 -0.00671 0.04388 -0.00787 0.04648 -0.0081 C 0.06211 -0.00972 0.0776 -0.01065 0.0931 -0.01204 C 0.09883 -0.01273 0.10443 -0.01343 0.11015 -0.01412 C 0.11172 -0.01505 0.11667 -0.01806 0.1181 -0.01806 C 0.12461 -0.01806 0.13099 -0.0169 0.1375 -0.01621 C 0.14726 -0.00926 0.13906 -0.01435 0.14765 -0.01019 C 0.15781 -0.00486 0.14049 -0.01227 0.15898 -0.00394 C 0.1612 -0.00301 0.16693 -0.00162 0.16927 1.85185E-6 C 0.17083 0.00116 0.17226 0.00301 0.17383 0.00393 C 0.17643 0.00579 0.17917 0.00671 0.18177 0.0081 C 0.19687 0.00741 0.21211 0.00602 0.22721 0.00602 C 0.23398 0.00602 0.24088 0.00648 0.24765 0.0081 C 0.24935 0.00856 0.25052 0.0118 0.25221 0.01204 C 0.25976 0.01319 0.26732 0.01204 0.275 0.01204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0.00023 C 0.00404 -0.00115 0.00821 -0.00324 0.01237 -0.00393 C 0.03685 -0.00764 0.03555 -0.00671 0.05443 -0.00393 C 0.05638 -0.00324 0.05834 -0.00277 0.06016 -0.00185 C 0.06472 -2.96296E-6 0.06914 0.00301 0.07383 0.00417 L 0.08177 0.00625 L 0.14987 0.00417 C 0.15183 0.00394 0.15365 0.00232 0.1556 0.00209 C 0.1806 0.00023 0.2056 -0.00069 0.2306 -0.00185 L 0.23854 -0.00602 C 0.23972 -0.00648 0.24076 -0.00787 0.24193 -0.00787 C 0.24388 -0.00787 0.24571 -0.00671 0.24766 -0.00602 C 0.24883 -0.00463 0.25 -0.00347 0.25104 -0.00185 C 0.25313 0.00116 0.25417 0.00695 0.25677 0.0081 C 0.25977 0.00949 0.26289 0.01042 0.26589 0.01227 C 0.26693 0.01297 0.2681 0.01366 0.26927 0.01412 C 0.2711 0.01505 0.27305 0.01528 0.27487 0.01621 C 0.27761 0.01736 0.28295 0.02037 0.28295 0.0206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41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9</cp:revision>
  <dcterms:created xsi:type="dcterms:W3CDTF">2025-11-03T16:48:08Z</dcterms:created>
  <dcterms:modified xsi:type="dcterms:W3CDTF">2025-11-03T18:07:23Z</dcterms:modified>
</cp:coreProperties>
</file>