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B3F9-12B3-4A50-BACF-CFF616CB558F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A3B2-74ED-41D2-BFF0-4211AFE7169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601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B3F9-12B3-4A50-BACF-CFF616CB558F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A3B2-74ED-41D2-BFF0-4211AFE7169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8570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B3F9-12B3-4A50-BACF-CFF616CB558F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A3B2-74ED-41D2-BFF0-4211AFE7169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5982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B3F9-12B3-4A50-BACF-CFF616CB558F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A3B2-74ED-41D2-BFF0-4211AFE7169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3668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B3F9-12B3-4A50-BACF-CFF616CB558F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A3B2-74ED-41D2-BFF0-4211AFE7169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351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B3F9-12B3-4A50-BACF-CFF616CB558F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A3B2-74ED-41D2-BFF0-4211AFE7169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8268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B3F9-12B3-4A50-BACF-CFF616CB558F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A3B2-74ED-41D2-BFF0-4211AFE7169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792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B3F9-12B3-4A50-BACF-CFF616CB558F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A3B2-74ED-41D2-BFF0-4211AFE7169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8438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B3F9-12B3-4A50-BACF-CFF616CB558F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A3B2-74ED-41D2-BFF0-4211AFE7169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433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B3F9-12B3-4A50-BACF-CFF616CB558F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A3B2-74ED-41D2-BFF0-4211AFE7169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7163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B3F9-12B3-4A50-BACF-CFF616CB558F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7A3B2-74ED-41D2-BFF0-4211AFE7169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173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B3F9-12B3-4A50-BACF-CFF616CB558F}" type="datetimeFigureOut">
              <a:rPr lang="es-GT" smtClean="0"/>
              <a:t>04/11/2025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7A3B2-74ED-41D2-BFF0-4211AFE7169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763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err="1" smtClean="0"/>
              <a:t>Ruben</a:t>
            </a:r>
            <a:r>
              <a:rPr lang="es-GT" dirty="0" smtClean="0"/>
              <a:t> Arturo </a:t>
            </a:r>
            <a:r>
              <a:rPr lang="es-GT" dirty="0" err="1" smtClean="0"/>
              <a:t>Lopez</a:t>
            </a:r>
            <a:r>
              <a:rPr lang="es-GT" dirty="0" smtClean="0"/>
              <a:t> </a:t>
            </a:r>
            <a:r>
              <a:rPr lang="es-GT" dirty="0" err="1" smtClean="0"/>
              <a:t>Jolon</a:t>
            </a:r>
            <a:r>
              <a:rPr lang="es-GT" dirty="0" smtClean="0"/>
              <a:t/>
            </a:r>
            <a:br>
              <a:rPr lang="es-GT" dirty="0" smtClean="0"/>
            </a:br>
            <a:r>
              <a:rPr lang="es-GT" dirty="0" err="1" smtClean="0"/>
              <a:t>GRADO:mecanica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14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658" y="1734933"/>
            <a:ext cx="10512712" cy="52692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658" y="3179313"/>
            <a:ext cx="2450693" cy="26368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890" y="2813866"/>
            <a:ext cx="3721608" cy="3877151"/>
          </a:xfrm>
          <a:prstGeom prst="rect">
            <a:avLst/>
          </a:prstGeom>
        </p:spPr>
      </p:pic>
      <p:graphicFrame>
        <p:nvGraphicFramePr>
          <p:cNvPr id="6" name="Marcador de contenido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090191"/>
              </p:ext>
            </p:extLst>
          </p:nvPr>
        </p:nvGraphicFramePr>
        <p:xfrm>
          <a:off x="503338" y="1950720"/>
          <a:ext cx="149352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Objeto empaquetador del shell" showAsIcon="1" r:id="rId6" imgW="2736360" imgH="515160" progId="Package">
                  <p:embed/>
                </p:oleObj>
              </mc:Choice>
              <mc:Fallback>
                <p:oleObj name="Objeto empaquetador del shell" showAsIcon="1" r:id="rId6" imgW="2736360" imgH="5151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3338" y="1950720"/>
                        <a:ext cx="149352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lamada de nube 7"/>
          <p:cNvSpPr/>
          <p:nvPr/>
        </p:nvSpPr>
        <p:spPr>
          <a:xfrm>
            <a:off x="2822895" y="2094271"/>
            <a:ext cx="1808099" cy="11798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que </a:t>
            </a:r>
            <a:r>
              <a:rPr lang="es-GT" dirty="0" err="1" smtClean="0"/>
              <a:t>queres</a:t>
            </a:r>
            <a:endParaRPr lang="es-GT" dirty="0"/>
          </a:p>
        </p:txBody>
      </p:sp>
      <p:sp>
        <p:nvSpPr>
          <p:cNvPr id="9" name="Llamada rectangular redondeada 8"/>
          <p:cNvSpPr/>
          <p:nvPr/>
        </p:nvSpPr>
        <p:spPr>
          <a:xfrm>
            <a:off x="7757652" y="2094271"/>
            <a:ext cx="2020529" cy="117987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Comerte </a:t>
            </a:r>
            <a:r>
              <a:rPr lang="es-GT" dirty="0" smtClean="0">
                <a:sym typeface="Wingdings" panose="05000000000000000000" pitchFamily="2" charset="2"/>
              </a:rPr>
              <a:t></a:t>
            </a:r>
            <a:endParaRPr lang="es-GT" dirty="0"/>
          </a:p>
        </p:txBody>
      </p:sp>
      <p:sp>
        <p:nvSpPr>
          <p:cNvPr id="11" name="Llamada con línea 3 (borde y barra de énfasis) 10"/>
          <p:cNvSpPr/>
          <p:nvPr/>
        </p:nvSpPr>
        <p:spPr>
          <a:xfrm>
            <a:off x="3243773" y="5427406"/>
            <a:ext cx="1893607" cy="1263611"/>
          </a:xfrm>
          <a:prstGeom prst="accent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no </a:t>
            </a:r>
            <a:r>
              <a:rPr lang="es-GT" dirty="0" err="1" smtClean="0"/>
              <a:t>no</a:t>
            </a:r>
            <a:r>
              <a:rPr lang="es-GT" dirty="0" smtClean="0"/>
              <a:t> me comas</a:t>
            </a:r>
            <a:endParaRPr lang="es-GT" dirty="0"/>
          </a:p>
        </p:txBody>
      </p:sp>
      <p:sp>
        <p:nvSpPr>
          <p:cNvPr id="14" name="Llamada con línea 1 13"/>
          <p:cNvSpPr/>
          <p:nvPr/>
        </p:nvSpPr>
        <p:spPr>
          <a:xfrm>
            <a:off x="9453716" y="3798570"/>
            <a:ext cx="1900084" cy="1083146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 smtClean="0"/>
              <a:t>Bien te </a:t>
            </a:r>
            <a:r>
              <a:rPr lang="es-GT" dirty="0" err="1" smtClean="0"/>
              <a:t>comere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8373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06706 0.04004 C 0.08099 0.04907 0.10196 0.05393 0.12396 0.05393 C 0.14896 0.05393 0.16901 0.04907 0.18295 0.04004 L 0.25 2.96296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25 4.44444E-6 C 0.18099 4.44444E-6 0.25 0.06898 0.25 0.125 L 0.25 0.25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Tema de Office</vt:lpstr>
      <vt:lpstr>Paquete</vt:lpstr>
      <vt:lpstr>Ruben Arturo Lopez Jolon GRADO:mecanica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Ruben Arturo Lopez Jolon GRADO:mecanica</dc:title>
  <dc:creator>GNet</dc:creator>
  <cp:lastModifiedBy>GNet</cp:lastModifiedBy>
  <cp:revision>4</cp:revision>
  <dcterms:created xsi:type="dcterms:W3CDTF">2025-11-04T18:17:33Z</dcterms:created>
  <dcterms:modified xsi:type="dcterms:W3CDTF">2025-11-04T18:42:58Z</dcterms:modified>
</cp:coreProperties>
</file>